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wmf" ContentType="image/x-wmf"/>
  <Override PartName="/ppt/media/image3.png" ContentType="image/png"/>
  <Override PartName="/ppt/media/image4.gif" ContentType="image/gif"/>
  <Override PartName="/ppt/media/image7.jpeg" ContentType="image/jpeg"/>
  <Override PartName="/ppt/media/image5.png" ContentType="image/png"/>
  <Override PartName="/ppt/media/image10.png" ContentType="image/png"/>
  <Override PartName="/ppt/media/image6.png" ContentType="image/png"/>
  <Override PartName="/ppt/media/image11.png" ContentType="image/png"/>
  <Override PartName="/ppt/media/image8.png" ContentType="image/png"/>
  <Override PartName="/ppt/media/image13.png" ContentType="image/png"/>
  <Override PartName="/ppt/media/image9.png" ContentType="image/png"/>
  <Override PartName="/ppt/media/image12.png" ContentType="image/png"/>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Lst>
  <p:sldSz cx="30275213" cy="42803763"/>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5BDE298-EA96-4AAF-8209-C69E6E538528}"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35" name="PlaceHolder 2"/>
          <p:cNvSpPr>
            <a:spLocks noGrp="1"/>
          </p:cNvSpPr>
          <p:nvPr>
            <p:ph/>
          </p:nvPr>
        </p:nvSpPr>
        <p:spPr>
          <a:xfrm>
            <a:off x="1513440" y="10015920"/>
            <a:ext cx="2724732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36" name="PlaceHolder 3"/>
          <p:cNvSpPr>
            <a:spLocks noGrp="1"/>
          </p:cNvSpPr>
          <p:nvPr>
            <p:ph/>
          </p:nvPr>
        </p:nvSpPr>
        <p:spPr>
          <a:xfrm>
            <a:off x="1513440" y="22982760"/>
            <a:ext cx="2724732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3D56952-90BC-4B1D-A916-93B3C23622EF}"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38"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39"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0" name="PlaceHolder 4"/>
          <p:cNvSpPr>
            <a:spLocks noGrp="1"/>
          </p:cNvSpPr>
          <p:nvPr>
            <p:ph/>
          </p:nvPr>
        </p:nvSpPr>
        <p:spPr>
          <a:xfrm>
            <a:off x="151344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1" name="PlaceHolder 5"/>
          <p:cNvSpPr>
            <a:spLocks noGrp="1"/>
          </p:cNvSpPr>
          <p:nvPr>
            <p:ph/>
          </p:nvPr>
        </p:nvSpPr>
        <p:spPr>
          <a:xfrm>
            <a:off x="1547532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4901D501-7B7C-411F-AFC3-DCE6FF440047}" type="slidenum">
              <a:t>&lt;#&gt;</a:t>
            </a:fld>
          </a:p>
        </p:txBody>
      </p:sp>
      <p:sp>
        <p:nvSpPr>
          <p:cNvPr id="9" name="PlaceHolder 8"/>
          <p:cNvSpPr>
            <a:spLocks noGrp="1"/>
          </p:cNvSpPr>
          <p:nvPr>
            <p:ph type="dt" idx="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43" name="PlaceHolder 2"/>
          <p:cNvSpPr>
            <a:spLocks noGrp="1"/>
          </p:cNvSpPr>
          <p:nvPr>
            <p:ph/>
          </p:nvPr>
        </p:nvSpPr>
        <p:spPr>
          <a:xfrm>
            <a:off x="1513440" y="1001592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4" name="PlaceHolder 3"/>
          <p:cNvSpPr>
            <a:spLocks noGrp="1"/>
          </p:cNvSpPr>
          <p:nvPr>
            <p:ph/>
          </p:nvPr>
        </p:nvSpPr>
        <p:spPr>
          <a:xfrm>
            <a:off x="10726200" y="1001592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5" name="PlaceHolder 4"/>
          <p:cNvSpPr>
            <a:spLocks noGrp="1"/>
          </p:cNvSpPr>
          <p:nvPr>
            <p:ph/>
          </p:nvPr>
        </p:nvSpPr>
        <p:spPr>
          <a:xfrm>
            <a:off x="19938600" y="1001592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6" name="PlaceHolder 5"/>
          <p:cNvSpPr>
            <a:spLocks noGrp="1"/>
          </p:cNvSpPr>
          <p:nvPr>
            <p:ph/>
          </p:nvPr>
        </p:nvSpPr>
        <p:spPr>
          <a:xfrm>
            <a:off x="1513440" y="2298276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7" name="PlaceHolder 6"/>
          <p:cNvSpPr>
            <a:spLocks noGrp="1"/>
          </p:cNvSpPr>
          <p:nvPr>
            <p:ph/>
          </p:nvPr>
        </p:nvSpPr>
        <p:spPr>
          <a:xfrm>
            <a:off x="10726200" y="2298276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8" name="PlaceHolder 7"/>
          <p:cNvSpPr>
            <a:spLocks noGrp="1"/>
          </p:cNvSpPr>
          <p:nvPr>
            <p:ph/>
          </p:nvPr>
        </p:nvSpPr>
        <p:spPr>
          <a:xfrm>
            <a:off x="19938600" y="2298276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33139F1-B11F-4279-BA8A-3AB50C153C06}" type="slidenum">
              <a:t>&lt;#&gt;</a:t>
            </a:fld>
          </a:p>
        </p:txBody>
      </p:sp>
      <p:sp>
        <p:nvSpPr>
          <p:cNvPr id="11" name="PlaceHolder 10"/>
          <p:cNvSpPr>
            <a:spLocks noGrp="1"/>
          </p:cNvSpPr>
          <p:nvPr>
            <p:ph type="dt" idx="1"/>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FB954DF-BE58-4313-837B-0360658AA233}"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63" name="PlaceHolder 2"/>
          <p:cNvSpPr>
            <a:spLocks noGrp="1"/>
          </p:cNvSpPr>
          <p:nvPr>
            <p:ph type="subTitle"/>
          </p:nvPr>
        </p:nvSpPr>
        <p:spPr>
          <a:xfrm>
            <a:off x="1513440" y="10015920"/>
            <a:ext cx="27247320" cy="2482560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A48CB944-7976-4769-8E1D-F3CB24D488B8}"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65" name="PlaceHolder 2"/>
          <p:cNvSpPr>
            <a:spLocks noGrp="1"/>
          </p:cNvSpPr>
          <p:nvPr>
            <p:ph/>
          </p:nvPr>
        </p:nvSpPr>
        <p:spPr>
          <a:xfrm>
            <a:off x="1513440" y="10015920"/>
            <a:ext cx="2724732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6B885C7-1AC1-43CC-B8CF-F73F31E1174C}"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67"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8"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0C7CA66-D32F-424E-943F-FE68E50391E5}"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2A17835-A8B9-41B3-989C-5C6DD6DF1F37}"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2270520" y="13296960"/>
            <a:ext cx="25733520" cy="42529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66690A05-F29C-4B29-8990-2D99E6C922FE}"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72"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73"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74" name="PlaceHolder 4"/>
          <p:cNvSpPr>
            <a:spLocks noGrp="1"/>
          </p:cNvSpPr>
          <p:nvPr>
            <p:ph/>
          </p:nvPr>
        </p:nvSpPr>
        <p:spPr>
          <a:xfrm>
            <a:off x="151344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3D93FD3-5F3B-4AE4-A5FB-3A630C864C34}"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14" name="PlaceHolder 2"/>
          <p:cNvSpPr>
            <a:spLocks noGrp="1"/>
          </p:cNvSpPr>
          <p:nvPr>
            <p:ph type="subTitle"/>
          </p:nvPr>
        </p:nvSpPr>
        <p:spPr>
          <a:xfrm>
            <a:off x="1513440" y="10015920"/>
            <a:ext cx="27247320" cy="2482560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728D3A6-07F0-4D15-A6AA-0DC854A7133D}"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76"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77"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78" name="PlaceHolder 4"/>
          <p:cNvSpPr>
            <a:spLocks noGrp="1"/>
          </p:cNvSpPr>
          <p:nvPr>
            <p:ph/>
          </p:nvPr>
        </p:nvSpPr>
        <p:spPr>
          <a:xfrm>
            <a:off x="1547532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9532660-A278-43B9-BC80-11B5801327E5}"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80"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81"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82" name="PlaceHolder 4"/>
          <p:cNvSpPr>
            <a:spLocks noGrp="1"/>
          </p:cNvSpPr>
          <p:nvPr>
            <p:ph/>
          </p:nvPr>
        </p:nvSpPr>
        <p:spPr>
          <a:xfrm>
            <a:off x="1513440" y="22982760"/>
            <a:ext cx="2724732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EAB1B59-BD4D-4DFD-AAFE-403D61F9204F}"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84" name="PlaceHolder 2"/>
          <p:cNvSpPr>
            <a:spLocks noGrp="1"/>
          </p:cNvSpPr>
          <p:nvPr>
            <p:ph/>
          </p:nvPr>
        </p:nvSpPr>
        <p:spPr>
          <a:xfrm>
            <a:off x="1513440" y="10015920"/>
            <a:ext cx="2724732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85" name="PlaceHolder 3"/>
          <p:cNvSpPr>
            <a:spLocks noGrp="1"/>
          </p:cNvSpPr>
          <p:nvPr>
            <p:ph/>
          </p:nvPr>
        </p:nvSpPr>
        <p:spPr>
          <a:xfrm>
            <a:off x="1513440" y="22982760"/>
            <a:ext cx="2724732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8F6349D-9451-44C6-9551-0417302734AE}"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87"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88"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89" name="PlaceHolder 4"/>
          <p:cNvSpPr>
            <a:spLocks noGrp="1"/>
          </p:cNvSpPr>
          <p:nvPr>
            <p:ph/>
          </p:nvPr>
        </p:nvSpPr>
        <p:spPr>
          <a:xfrm>
            <a:off x="151344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0" name="PlaceHolder 5"/>
          <p:cNvSpPr>
            <a:spLocks noGrp="1"/>
          </p:cNvSpPr>
          <p:nvPr>
            <p:ph/>
          </p:nvPr>
        </p:nvSpPr>
        <p:spPr>
          <a:xfrm>
            <a:off x="1547532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8EE9C66A-81A8-49E4-88DD-973581A65E71}" type="slidenum">
              <a:t>&lt;#&gt;</a:t>
            </a:fld>
          </a:p>
        </p:txBody>
      </p:sp>
      <p:sp>
        <p:nvSpPr>
          <p:cNvPr id="9" name="PlaceHolder 8"/>
          <p:cNvSpPr>
            <a:spLocks noGrp="1"/>
          </p:cNvSpPr>
          <p:nvPr>
            <p:ph type="dt" idx="4"/>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92" name="PlaceHolder 2"/>
          <p:cNvSpPr>
            <a:spLocks noGrp="1"/>
          </p:cNvSpPr>
          <p:nvPr>
            <p:ph/>
          </p:nvPr>
        </p:nvSpPr>
        <p:spPr>
          <a:xfrm>
            <a:off x="1513440" y="1001592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3" name="PlaceHolder 3"/>
          <p:cNvSpPr>
            <a:spLocks noGrp="1"/>
          </p:cNvSpPr>
          <p:nvPr>
            <p:ph/>
          </p:nvPr>
        </p:nvSpPr>
        <p:spPr>
          <a:xfrm>
            <a:off x="10726200" y="1001592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4" name="PlaceHolder 4"/>
          <p:cNvSpPr>
            <a:spLocks noGrp="1"/>
          </p:cNvSpPr>
          <p:nvPr>
            <p:ph/>
          </p:nvPr>
        </p:nvSpPr>
        <p:spPr>
          <a:xfrm>
            <a:off x="19938600" y="1001592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5" name="PlaceHolder 5"/>
          <p:cNvSpPr>
            <a:spLocks noGrp="1"/>
          </p:cNvSpPr>
          <p:nvPr>
            <p:ph/>
          </p:nvPr>
        </p:nvSpPr>
        <p:spPr>
          <a:xfrm>
            <a:off x="1513440" y="2298276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6" name="PlaceHolder 6"/>
          <p:cNvSpPr>
            <a:spLocks noGrp="1"/>
          </p:cNvSpPr>
          <p:nvPr>
            <p:ph/>
          </p:nvPr>
        </p:nvSpPr>
        <p:spPr>
          <a:xfrm>
            <a:off x="10726200" y="2298276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7" name="PlaceHolder 7"/>
          <p:cNvSpPr>
            <a:spLocks noGrp="1"/>
          </p:cNvSpPr>
          <p:nvPr>
            <p:ph/>
          </p:nvPr>
        </p:nvSpPr>
        <p:spPr>
          <a:xfrm>
            <a:off x="19938600" y="22982760"/>
            <a:ext cx="877356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E8D16F4C-D013-41B1-B81C-4B32BC9249FE}" type="slidenum">
              <a:t>&lt;#&gt;</a:t>
            </a:fld>
          </a:p>
        </p:txBody>
      </p:sp>
      <p:sp>
        <p:nvSpPr>
          <p:cNvPr id="11" name="PlaceHolder 10"/>
          <p:cNvSpPr>
            <a:spLocks noGrp="1"/>
          </p:cNvSpPr>
          <p:nvPr>
            <p:ph type="dt" idx="4"/>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16" name="PlaceHolder 2"/>
          <p:cNvSpPr>
            <a:spLocks noGrp="1"/>
          </p:cNvSpPr>
          <p:nvPr>
            <p:ph/>
          </p:nvPr>
        </p:nvSpPr>
        <p:spPr>
          <a:xfrm>
            <a:off x="1513440" y="10015920"/>
            <a:ext cx="2724732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C975DA7-9EBD-4D6B-B587-863838A9EF4C}"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18"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19"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717557C-19A2-41C0-8B61-D987AB19F4AF}"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5C5097B-7522-4984-B082-4C0F1BD4DAA0}"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2270520" y="13296960"/>
            <a:ext cx="25733520" cy="42529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CE307FA-FF7B-4D16-AD00-6B6247DD5E91}"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23"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24"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25" name="PlaceHolder 4"/>
          <p:cNvSpPr>
            <a:spLocks noGrp="1"/>
          </p:cNvSpPr>
          <p:nvPr>
            <p:ph/>
          </p:nvPr>
        </p:nvSpPr>
        <p:spPr>
          <a:xfrm>
            <a:off x="151344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15C8F51-49B6-409D-AF12-D1B94E0CABBA}"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27"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28"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29" name="PlaceHolder 4"/>
          <p:cNvSpPr>
            <a:spLocks noGrp="1"/>
          </p:cNvSpPr>
          <p:nvPr>
            <p:ph/>
          </p:nvPr>
        </p:nvSpPr>
        <p:spPr>
          <a:xfrm>
            <a:off x="15475320" y="2298276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7A6B02E-5DCF-480E-961F-7BC73D3495DD}"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270520" y="13296960"/>
            <a:ext cx="25733520" cy="9174600"/>
          </a:xfrm>
          <a:prstGeom prst="rect">
            <a:avLst/>
          </a:prstGeom>
          <a:noFill/>
          <a:ln w="0">
            <a:noFill/>
          </a:ln>
        </p:spPr>
        <p:txBody>
          <a:bodyPr lIns="0" rIns="0" tIns="0" bIns="0" anchor="ctr">
            <a:noAutofit/>
          </a:bodyPr>
          <a:p>
            <a:pPr indent="0">
              <a:buNone/>
            </a:pPr>
            <a:endParaRPr b="0" lang="fr-FR" sz="8200" spc="-1" strike="noStrike">
              <a:solidFill>
                <a:srgbClr val="000000"/>
              </a:solidFill>
              <a:latin typeface="Calibri"/>
            </a:endParaRPr>
          </a:p>
        </p:txBody>
      </p:sp>
      <p:sp>
        <p:nvSpPr>
          <p:cNvPr id="31" name="PlaceHolder 2"/>
          <p:cNvSpPr>
            <a:spLocks noGrp="1"/>
          </p:cNvSpPr>
          <p:nvPr>
            <p:ph/>
          </p:nvPr>
        </p:nvSpPr>
        <p:spPr>
          <a:xfrm>
            <a:off x="151344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32" name="PlaceHolder 3"/>
          <p:cNvSpPr>
            <a:spLocks noGrp="1"/>
          </p:cNvSpPr>
          <p:nvPr>
            <p:ph/>
          </p:nvPr>
        </p:nvSpPr>
        <p:spPr>
          <a:xfrm>
            <a:off x="15475320" y="10015920"/>
            <a:ext cx="1329660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33" name="PlaceHolder 4"/>
          <p:cNvSpPr>
            <a:spLocks noGrp="1"/>
          </p:cNvSpPr>
          <p:nvPr>
            <p:ph/>
          </p:nvPr>
        </p:nvSpPr>
        <p:spPr>
          <a:xfrm>
            <a:off x="1513440" y="22982760"/>
            <a:ext cx="27247320" cy="11841480"/>
          </a:xfrm>
          <a:prstGeom prst="rect">
            <a:avLst/>
          </a:prstGeom>
          <a:noFill/>
          <a:ln w="0">
            <a:noFill/>
          </a:ln>
        </p:spPr>
        <p:txBody>
          <a:bodyPr lIns="0" rIns="0" tIns="0" bIns="0" anchor="t">
            <a:normAutofit/>
          </a:bodyPr>
          <a:p>
            <a:pPr indent="0">
              <a:spcBef>
                <a:spcPts val="1417"/>
              </a:spcBef>
              <a:buNone/>
            </a:pPr>
            <a:endParaRPr b="0" lang="fr-FR" sz="14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C9478FD-3523-481B-A606-BEEABA377297}" type="slidenum">
              <a:t>&lt;#&gt;</a:t>
            </a:fld>
          </a:p>
        </p:txBody>
      </p:sp>
      <p:sp>
        <p:nvSpPr>
          <p:cNvPr id="8" name="PlaceHolder 7"/>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wmf"/><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4.gif"/><Relationship Id="rId4" Type="http://schemas.openxmlformats.org/officeDocument/2006/relationships/image" Target="../media/image5.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8"/>
          <p:cNvSpPr/>
          <p:nvPr/>
        </p:nvSpPr>
        <p:spPr>
          <a:xfrm>
            <a:off x="-48240" y="0"/>
            <a:ext cx="30359880" cy="4872960"/>
          </a:xfrm>
          <a:prstGeom prst="rect">
            <a:avLst/>
          </a:prstGeom>
          <a:solidFill>
            <a:srgbClr val="001a3a"/>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8200" spc="-1" strike="noStrike">
              <a:solidFill>
                <a:schemeClr val="lt1"/>
              </a:solidFill>
              <a:latin typeface="Calibri"/>
            </a:endParaRPr>
          </a:p>
        </p:txBody>
      </p:sp>
      <p:sp>
        <p:nvSpPr>
          <p:cNvPr id="1" name="Rectangle 9"/>
          <p:cNvSpPr/>
          <p:nvPr/>
        </p:nvSpPr>
        <p:spPr>
          <a:xfrm>
            <a:off x="12409920" y="4574880"/>
            <a:ext cx="17901720" cy="59688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8200" spc="-1" strike="noStrike">
              <a:solidFill>
                <a:schemeClr val="lt1"/>
              </a:solidFill>
              <a:latin typeface="Calibri"/>
            </a:endParaRPr>
          </a:p>
        </p:txBody>
      </p:sp>
      <p:pic>
        <p:nvPicPr>
          <p:cNvPr id="2" name="Image 4" descr=""/>
          <p:cNvPicPr/>
          <p:nvPr/>
        </p:nvPicPr>
        <p:blipFill>
          <a:blip r:embed="rId2"/>
          <a:stretch/>
        </p:blipFill>
        <p:spPr>
          <a:xfrm>
            <a:off x="597600" y="874800"/>
            <a:ext cx="5417640" cy="3123360"/>
          </a:xfrm>
          <a:prstGeom prst="rect">
            <a:avLst/>
          </a:prstGeom>
          <a:ln w="0">
            <a:noFill/>
          </a:ln>
        </p:spPr>
      </p:pic>
      <p:sp>
        <p:nvSpPr>
          <p:cNvPr id="3" name="Rectangle 10"/>
          <p:cNvSpPr/>
          <p:nvPr/>
        </p:nvSpPr>
        <p:spPr>
          <a:xfrm>
            <a:off x="-48240" y="40632840"/>
            <a:ext cx="30322800" cy="2159640"/>
          </a:xfrm>
          <a:prstGeom prst="rect">
            <a:avLst/>
          </a:prstGeom>
          <a:solidFill>
            <a:srgbClr val="001a3a"/>
          </a:solidFill>
          <a:ln>
            <a:solidFill>
              <a:srgbClr val="4a7ebb"/>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tabLst>
                <a:tab algn="l" pos="0"/>
              </a:tabLst>
            </a:pPr>
            <a:r>
              <a:rPr b="0" lang="fr-FR" sz="900" spc="-1" strike="noStrike">
                <a:solidFill>
                  <a:srgbClr val="00bad7"/>
                </a:solidFill>
                <a:latin typeface="Avenir Light"/>
              </a:rPr>
              <a:t>	</a:t>
            </a:r>
            <a:endParaRPr b="0" lang="fr-FR" sz="900" spc="-1" strike="noStrike">
              <a:solidFill>
                <a:srgbClr val="ffffff"/>
              </a:solidFill>
              <a:latin typeface="Arial"/>
            </a:endParaRPr>
          </a:p>
        </p:txBody>
      </p:sp>
      <p:pic>
        <p:nvPicPr>
          <p:cNvPr id="4" name="Image 3" descr="CNRSfilaire-B.ai"/>
          <p:cNvPicPr/>
          <p:nvPr/>
        </p:nvPicPr>
        <p:blipFill>
          <a:blip r:embed="rId3"/>
          <a:srcRect l="39050" t="38506" r="39301" b="39528"/>
          <a:stretch/>
        </p:blipFill>
        <p:spPr>
          <a:xfrm>
            <a:off x="457200" y="40768560"/>
            <a:ext cx="1860840" cy="1888200"/>
          </a:xfrm>
          <a:prstGeom prst="rect">
            <a:avLst/>
          </a:prstGeom>
          <a:ln w="0">
            <a:noFill/>
          </a:ln>
        </p:spPr>
      </p:pic>
      <p:pic>
        <p:nvPicPr>
          <p:cNvPr id="5" name="Image 6" descr="Logo UTFTMP_ verticale.png"/>
          <p:cNvPicPr/>
          <p:nvPr/>
        </p:nvPicPr>
        <p:blipFill>
          <a:blip r:embed="rId4"/>
          <a:stretch/>
        </p:blipFill>
        <p:spPr>
          <a:xfrm>
            <a:off x="28337760" y="40805280"/>
            <a:ext cx="1500120" cy="1814760"/>
          </a:xfrm>
          <a:prstGeom prst="rect">
            <a:avLst/>
          </a:prstGeom>
          <a:ln w="0">
            <a:noFill/>
          </a:ln>
        </p:spPr>
      </p:pic>
      <p:sp>
        <p:nvSpPr>
          <p:cNvPr id="6" name="ZoneTexte 7"/>
          <p:cNvSpPr/>
          <p:nvPr/>
        </p:nvSpPr>
        <p:spPr>
          <a:xfrm>
            <a:off x="20563920" y="41020200"/>
            <a:ext cx="7593840" cy="136944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0" lang="fr-FR" sz="2800" spc="-1" strike="noStrike">
                <a:solidFill>
                  <a:srgbClr val="ffffff"/>
                </a:solidFill>
                <a:latin typeface="HelveticaNeue LightCond"/>
              </a:rPr>
              <a:t>Laboratoire conventionné </a:t>
            </a:r>
            <a:endParaRPr b="0" lang="fr-FR" sz="2800" spc="-1" strike="noStrike">
              <a:solidFill>
                <a:srgbClr val="000000"/>
              </a:solidFill>
              <a:latin typeface="Arial"/>
            </a:endParaRPr>
          </a:p>
          <a:p>
            <a:pPr algn="r">
              <a:lnSpc>
                <a:spcPct val="100000"/>
              </a:lnSpc>
            </a:pPr>
            <a:r>
              <a:rPr b="0" lang="fr-FR" sz="2800" spc="-1" strike="noStrike">
                <a:solidFill>
                  <a:srgbClr val="ffffff"/>
                </a:solidFill>
                <a:latin typeface="HelveticaNeue LightCond"/>
              </a:rPr>
              <a:t>avec l’Université Fédérale </a:t>
            </a:r>
            <a:endParaRPr b="0" lang="fr-FR" sz="2800" spc="-1" strike="noStrike">
              <a:solidFill>
                <a:srgbClr val="000000"/>
              </a:solidFill>
              <a:latin typeface="Arial"/>
            </a:endParaRPr>
          </a:p>
          <a:p>
            <a:pPr algn="r">
              <a:lnSpc>
                <a:spcPct val="100000"/>
              </a:lnSpc>
            </a:pPr>
            <a:r>
              <a:rPr b="0" lang="fr-FR" sz="2800" spc="-1" strike="noStrike">
                <a:solidFill>
                  <a:srgbClr val="ffffff"/>
                </a:solidFill>
                <a:latin typeface="HelveticaNeue LightCond"/>
              </a:rPr>
              <a:t>Toulouse Midi-Pyrénées</a:t>
            </a:r>
            <a:endParaRPr b="0" lang="fr-FR" sz="2800" spc="-1" strike="noStrike">
              <a:solidFill>
                <a:srgbClr val="000000"/>
              </a:solidFill>
              <a:latin typeface="Arial"/>
            </a:endParaRPr>
          </a:p>
        </p:txBody>
      </p:sp>
      <p:sp>
        <p:nvSpPr>
          <p:cNvPr id="7" name="ZoneTexte 14"/>
          <p:cNvSpPr/>
          <p:nvPr/>
        </p:nvSpPr>
        <p:spPr>
          <a:xfrm>
            <a:off x="2546640" y="41235840"/>
            <a:ext cx="1155420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a:lnSpc>
                <a:spcPct val="100000"/>
              </a:lnSpc>
            </a:pPr>
            <a:r>
              <a:rPr b="0" lang="fr-FR" sz="2800" spc="-1" strike="noStrike">
                <a:solidFill>
                  <a:srgbClr val="62c4dd"/>
                </a:solidFill>
                <a:latin typeface="HelveticaNeue LightCond"/>
              </a:rPr>
              <a:t>/ </a:t>
            </a:r>
            <a:r>
              <a:rPr b="0" lang="fr-FR" sz="2800" spc="-1" strike="noStrike">
                <a:solidFill>
                  <a:srgbClr val="ffffff"/>
                </a:solidFill>
                <a:latin typeface="HelveticaNeue LightCond"/>
              </a:rPr>
              <a:t>Laboratoire d’analyse et d’architecture des systèmes du CNRS</a:t>
            </a:r>
            <a:endParaRPr b="0" lang="fr-FR" sz="2800" spc="-1" strike="noStrike">
              <a:solidFill>
                <a:srgbClr val="000000"/>
              </a:solidFill>
              <a:latin typeface="Arial"/>
            </a:endParaRPr>
          </a:p>
        </p:txBody>
      </p:sp>
      <p:sp>
        <p:nvSpPr>
          <p:cNvPr id="8" name="PlaceHolder 1"/>
          <p:cNvSpPr>
            <a:spLocks noGrp="1"/>
          </p:cNvSpPr>
          <p:nvPr>
            <p:ph type="title"/>
          </p:nvPr>
        </p:nvSpPr>
        <p:spPr>
          <a:xfrm>
            <a:off x="2270520" y="13296960"/>
            <a:ext cx="25733520" cy="9174600"/>
          </a:xfrm>
          <a:prstGeom prst="rect">
            <a:avLst/>
          </a:prstGeom>
          <a:noFill/>
          <a:ln w="0">
            <a:noFill/>
          </a:ln>
        </p:spPr>
        <p:txBody>
          <a:bodyPr lIns="90000" rIns="90000" tIns="45000" bIns="45000" anchor="t">
            <a:noAutofit/>
          </a:bodyPr>
          <a:p>
            <a:pPr indent="0" algn="ctr">
              <a:lnSpc>
                <a:spcPct val="100000"/>
              </a:lnSpc>
              <a:buNone/>
            </a:pPr>
            <a:r>
              <a:rPr b="0" lang="fr-FR" sz="20100" spc="-1" strike="noStrike">
                <a:solidFill>
                  <a:srgbClr val="000000"/>
                </a:solidFill>
                <a:latin typeface="Calibri"/>
              </a:rPr>
              <a:t>C</a:t>
            </a:r>
            <a:r>
              <a:rPr b="0" lang="fr-FR" sz="20100" spc="-1" strike="noStrike">
                <a:solidFill>
                  <a:srgbClr val="000000"/>
                </a:solidFill>
                <a:latin typeface="Calibri"/>
              </a:rPr>
              <a:t>l</a:t>
            </a:r>
            <a:r>
              <a:rPr b="0" lang="fr-FR" sz="20100" spc="-1" strike="noStrike">
                <a:solidFill>
                  <a:srgbClr val="000000"/>
                </a:solidFill>
                <a:latin typeface="Calibri"/>
              </a:rPr>
              <a:t>i</a:t>
            </a:r>
            <a:r>
              <a:rPr b="0" lang="fr-FR" sz="20100" spc="-1" strike="noStrike">
                <a:solidFill>
                  <a:srgbClr val="000000"/>
                </a:solidFill>
                <a:latin typeface="Calibri"/>
              </a:rPr>
              <a:t>q</a:t>
            </a:r>
            <a:r>
              <a:rPr b="0" lang="fr-FR" sz="20100" spc="-1" strike="noStrike">
                <a:solidFill>
                  <a:srgbClr val="000000"/>
                </a:solidFill>
                <a:latin typeface="Calibri"/>
              </a:rPr>
              <a:t>u</a:t>
            </a:r>
            <a:r>
              <a:rPr b="0" lang="fr-FR" sz="20100" spc="-1" strike="noStrike">
                <a:solidFill>
                  <a:srgbClr val="000000"/>
                </a:solidFill>
                <a:latin typeface="Calibri"/>
              </a:rPr>
              <a:t>e</a:t>
            </a:r>
            <a:r>
              <a:rPr b="0" lang="fr-FR" sz="20100" spc="-1" strike="noStrike">
                <a:solidFill>
                  <a:srgbClr val="000000"/>
                </a:solidFill>
                <a:latin typeface="Calibri"/>
              </a:rPr>
              <a:t>z</a:t>
            </a:r>
            <a:r>
              <a:rPr b="0" lang="fr-FR" sz="20100" spc="-1" strike="noStrike">
                <a:solidFill>
                  <a:srgbClr val="000000"/>
                </a:solidFill>
                <a:latin typeface="Calibri"/>
              </a:rPr>
              <a:t> </a:t>
            </a:r>
            <a:r>
              <a:rPr b="0" lang="fr-FR" sz="20100" spc="-1" strike="noStrike">
                <a:solidFill>
                  <a:srgbClr val="000000"/>
                </a:solidFill>
                <a:latin typeface="Calibri"/>
              </a:rPr>
              <a:t>e</a:t>
            </a:r>
            <a:r>
              <a:rPr b="0" lang="fr-FR" sz="20100" spc="-1" strike="noStrike">
                <a:solidFill>
                  <a:srgbClr val="000000"/>
                </a:solidFill>
                <a:latin typeface="Calibri"/>
              </a:rPr>
              <a:t>t</a:t>
            </a:r>
            <a:r>
              <a:rPr b="0" lang="fr-FR" sz="20100" spc="-1" strike="noStrike">
                <a:solidFill>
                  <a:srgbClr val="000000"/>
                </a:solidFill>
                <a:latin typeface="Calibri"/>
              </a:rPr>
              <a:t> </a:t>
            </a:r>
            <a:r>
              <a:rPr b="0" lang="fr-FR" sz="20100" spc="-1" strike="noStrike">
                <a:solidFill>
                  <a:srgbClr val="000000"/>
                </a:solidFill>
                <a:latin typeface="Calibri"/>
              </a:rPr>
              <a:t>m</a:t>
            </a:r>
            <a:r>
              <a:rPr b="0" lang="fr-FR" sz="20100" spc="-1" strike="noStrike">
                <a:solidFill>
                  <a:srgbClr val="000000"/>
                </a:solidFill>
                <a:latin typeface="Calibri"/>
              </a:rPr>
              <a:t>o</a:t>
            </a:r>
            <a:r>
              <a:rPr b="0" lang="fr-FR" sz="20100" spc="-1" strike="noStrike">
                <a:solidFill>
                  <a:srgbClr val="000000"/>
                </a:solidFill>
                <a:latin typeface="Calibri"/>
              </a:rPr>
              <a:t>d</a:t>
            </a:r>
            <a:r>
              <a:rPr b="0" lang="fr-FR" sz="20100" spc="-1" strike="noStrike">
                <a:solidFill>
                  <a:srgbClr val="000000"/>
                </a:solidFill>
                <a:latin typeface="Calibri"/>
              </a:rPr>
              <a:t>i</a:t>
            </a:r>
            <a:r>
              <a:rPr b="0" lang="fr-FR" sz="20100" spc="-1" strike="noStrike">
                <a:solidFill>
                  <a:srgbClr val="000000"/>
                </a:solidFill>
                <a:latin typeface="Calibri"/>
              </a:rPr>
              <a:t>f</a:t>
            </a:r>
            <a:r>
              <a:rPr b="0" lang="fr-FR" sz="20100" spc="-1" strike="noStrike">
                <a:solidFill>
                  <a:srgbClr val="000000"/>
                </a:solidFill>
                <a:latin typeface="Calibri"/>
              </a:rPr>
              <a:t>i</a:t>
            </a:r>
            <a:r>
              <a:rPr b="0" lang="fr-FR" sz="20100" spc="-1" strike="noStrike">
                <a:solidFill>
                  <a:srgbClr val="000000"/>
                </a:solidFill>
                <a:latin typeface="Calibri"/>
              </a:rPr>
              <a:t>e</a:t>
            </a:r>
            <a:r>
              <a:rPr b="0" lang="fr-FR" sz="20100" spc="-1" strike="noStrike">
                <a:solidFill>
                  <a:srgbClr val="000000"/>
                </a:solidFill>
                <a:latin typeface="Calibri"/>
              </a:rPr>
              <a:t>z</a:t>
            </a:r>
            <a:r>
              <a:rPr b="0" lang="fr-FR" sz="20100" spc="-1" strike="noStrike">
                <a:solidFill>
                  <a:srgbClr val="000000"/>
                </a:solidFill>
                <a:latin typeface="Calibri"/>
              </a:rPr>
              <a:t> </a:t>
            </a:r>
            <a:r>
              <a:rPr b="0" lang="fr-FR" sz="20100" spc="-1" strike="noStrike">
                <a:solidFill>
                  <a:srgbClr val="000000"/>
                </a:solidFill>
                <a:latin typeface="Calibri"/>
              </a:rPr>
              <a:t>l</a:t>
            </a:r>
            <a:r>
              <a:rPr b="0" lang="fr-FR" sz="20100" spc="-1" strike="noStrike">
                <a:solidFill>
                  <a:srgbClr val="000000"/>
                </a:solidFill>
                <a:latin typeface="Calibri"/>
              </a:rPr>
              <a:t>e</a:t>
            </a:r>
            <a:r>
              <a:rPr b="0" lang="fr-FR" sz="20100" spc="-1" strike="noStrike">
                <a:solidFill>
                  <a:srgbClr val="000000"/>
                </a:solidFill>
                <a:latin typeface="Calibri"/>
              </a:rPr>
              <a:t> </a:t>
            </a:r>
            <a:r>
              <a:rPr b="0" lang="fr-FR" sz="20100" spc="-1" strike="noStrike">
                <a:solidFill>
                  <a:srgbClr val="000000"/>
                </a:solidFill>
                <a:latin typeface="Calibri"/>
              </a:rPr>
              <a:t>t</a:t>
            </a:r>
            <a:r>
              <a:rPr b="0" lang="fr-FR" sz="20100" spc="-1" strike="noStrike">
                <a:solidFill>
                  <a:srgbClr val="000000"/>
                </a:solidFill>
                <a:latin typeface="Calibri"/>
              </a:rPr>
              <a:t>i</a:t>
            </a:r>
            <a:r>
              <a:rPr b="0" lang="fr-FR" sz="20100" spc="-1" strike="noStrike">
                <a:solidFill>
                  <a:srgbClr val="000000"/>
                </a:solidFill>
                <a:latin typeface="Calibri"/>
              </a:rPr>
              <a:t>t</a:t>
            </a:r>
            <a:r>
              <a:rPr b="0" lang="fr-FR" sz="20100" spc="-1" strike="noStrike">
                <a:solidFill>
                  <a:srgbClr val="000000"/>
                </a:solidFill>
                <a:latin typeface="Calibri"/>
              </a:rPr>
              <a:t>r</a:t>
            </a:r>
            <a:r>
              <a:rPr b="0" lang="fr-FR" sz="20100" spc="-1" strike="noStrike">
                <a:solidFill>
                  <a:srgbClr val="000000"/>
                </a:solidFill>
                <a:latin typeface="Calibri"/>
              </a:rPr>
              <a:t>e</a:t>
            </a:r>
            <a:endParaRPr b="0" lang="fr-FR" sz="20100" spc="-1" strike="noStrike">
              <a:solidFill>
                <a:srgbClr val="000000"/>
              </a:solidFill>
              <a:latin typeface="Calibri"/>
            </a:endParaRPr>
          </a:p>
        </p:txBody>
      </p:sp>
      <p:sp>
        <p:nvSpPr>
          <p:cNvPr id="9" name="PlaceHolder 2"/>
          <p:cNvSpPr>
            <a:spLocks noGrp="1"/>
          </p:cNvSpPr>
          <p:nvPr>
            <p:ph type="dt" idx="1"/>
          </p:nvPr>
        </p:nvSpPr>
        <p:spPr>
          <a:xfrm>
            <a:off x="1513800" y="39672720"/>
            <a:ext cx="7063920" cy="2278440"/>
          </a:xfrm>
          <a:prstGeom prst="rect">
            <a:avLst/>
          </a:prstGeom>
          <a:noFill/>
          <a:ln w="0">
            <a:noFill/>
          </a:ln>
        </p:spPr>
        <p:txBody>
          <a:bodyPr lIns="90000" rIns="90000" tIns="45000" bIns="45000" anchor="t">
            <a:noAutofit/>
          </a:bodyPr>
          <a:lstStyle>
            <a:lvl1pPr indent="0">
              <a:lnSpc>
                <a:spcPct val="100000"/>
              </a:lnSpc>
              <a:buNone/>
              <a:defRPr b="0" lang="fr-FR" sz="8200" spc="-1" strike="noStrike">
                <a:solidFill>
                  <a:srgbClr val="000000"/>
                </a:solidFill>
                <a:latin typeface="Calibri"/>
              </a:defRPr>
            </a:lvl1pPr>
          </a:lstStyle>
          <a:p>
            <a:pPr indent="0">
              <a:lnSpc>
                <a:spcPct val="100000"/>
              </a:lnSpc>
              <a:buNone/>
            </a:pPr>
            <a:r>
              <a:rPr b="0" lang="fr-FR" sz="8200" spc="-1" strike="noStrike">
                <a:solidFill>
                  <a:srgbClr val="000000"/>
                </a:solidFill>
                <a:latin typeface="Calibri"/>
              </a:rPr>
              <a:t>&lt;date/heure&gt;</a:t>
            </a:r>
            <a:endParaRPr b="0" lang="fr-FR" sz="8200" spc="-1" strike="noStrike">
              <a:solidFill>
                <a:srgbClr val="000000"/>
              </a:solidFill>
              <a:latin typeface="Times New Roman"/>
            </a:endParaRPr>
          </a:p>
        </p:txBody>
      </p:sp>
      <p:sp>
        <p:nvSpPr>
          <p:cNvPr id="10" name="PlaceHolder 3"/>
          <p:cNvSpPr>
            <a:spLocks noGrp="1"/>
          </p:cNvSpPr>
          <p:nvPr>
            <p:ph type="ftr" idx="2"/>
          </p:nvPr>
        </p:nvSpPr>
        <p:spPr>
          <a:xfrm>
            <a:off x="10343880" y="39672720"/>
            <a:ext cx="9586800" cy="2278440"/>
          </a:xfrm>
          <a:prstGeom prst="rect">
            <a:avLst/>
          </a:prstGeom>
          <a:noFill/>
          <a:ln w="0">
            <a:noFill/>
          </a:ln>
        </p:spPr>
        <p:txBody>
          <a:bodyPr lIns="90000" rIns="90000" tIns="45000" bIns="4500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1" name="PlaceHolder 4"/>
          <p:cNvSpPr>
            <a:spLocks noGrp="1"/>
          </p:cNvSpPr>
          <p:nvPr>
            <p:ph type="sldNum" idx="3"/>
          </p:nvPr>
        </p:nvSpPr>
        <p:spPr>
          <a:xfrm>
            <a:off x="21697200" y="39672720"/>
            <a:ext cx="7063920" cy="2278440"/>
          </a:xfrm>
          <a:prstGeom prst="rect">
            <a:avLst/>
          </a:prstGeom>
          <a:noFill/>
          <a:ln w="0">
            <a:noFill/>
          </a:ln>
        </p:spPr>
        <p:txBody>
          <a:bodyPr lIns="90000" rIns="90000" tIns="45000" bIns="45000" anchor="t">
            <a:noAutofit/>
          </a:bodyPr>
          <a:lstStyle>
            <a:lvl1pPr indent="0">
              <a:lnSpc>
                <a:spcPct val="100000"/>
              </a:lnSpc>
              <a:buNone/>
              <a:defRPr b="0" lang="fr-FR" sz="8200" spc="-1" strike="noStrike">
                <a:solidFill>
                  <a:srgbClr val="000000"/>
                </a:solidFill>
                <a:latin typeface="Calibri"/>
              </a:defRPr>
            </a:lvl1pPr>
          </a:lstStyle>
          <a:p>
            <a:pPr indent="0">
              <a:lnSpc>
                <a:spcPct val="100000"/>
              </a:lnSpc>
              <a:buNone/>
            </a:pPr>
            <a:fld id="{24645723-8E89-4F6C-8917-A35FF79A70CA}" type="slidenum">
              <a:rPr b="0" lang="fr-FR" sz="8200" spc="-1" strike="noStrike">
                <a:solidFill>
                  <a:srgbClr val="000000"/>
                </a:solidFill>
                <a:latin typeface="Calibri"/>
              </a:rPr>
              <a:t>&lt;numéro&gt;</a:t>
            </a:fld>
            <a:endParaRPr b="0" lang="fr-FR" sz="8200" spc="-1" strike="noStrike">
              <a:solidFill>
                <a:srgbClr val="000000"/>
              </a:solidFill>
              <a:latin typeface="Times New Roman"/>
            </a:endParaRPr>
          </a:p>
        </p:txBody>
      </p:sp>
      <p:sp>
        <p:nvSpPr>
          <p:cNvPr id="12" name="PlaceHolder 5"/>
          <p:cNvSpPr>
            <a:spLocks noGrp="1"/>
          </p:cNvSpPr>
          <p:nvPr>
            <p:ph type="body"/>
          </p:nvPr>
        </p:nvSpPr>
        <p:spPr>
          <a:xfrm>
            <a:off x="1513440" y="10015920"/>
            <a:ext cx="27247320" cy="24825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4600" spc="-1" strike="noStrike">
                <a:solidFill>
                  <a:srgbClr val="000000"/>
                </a:solidFill>
                <a:latin typeface="Calibri"/>
              </a:rPr>
              <a:t>Cliquez pour éditer le format du plan de texte</a:t>
            </a:r>
            <a:endParaRPr b="0" lang="fr-FR" sz="146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1000" spc="-1" strike="noStrike">
                <a:solidFill>
                  <a:srgbClr val="000000"/>
                </a:solidFill>
                <a:latin typeface="Calibri"/>
              </a:rPr>
              <a:t>Second niveau de plan</a:t>
            </a:r>
            <a:endParaRPr b="0" lang="fr-FR" sz="11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9100" spc="-1" strike="noStrike">
                <a:solidFill>
                  <a:srgbClr val="000000"/>
                </a:solidFill>
                <a:latin typeface="Calibri"/>
              </a:rPr>
              <a:t>Troisième niveau de plan</a:t>
            </a:r>
            <a:endParaRPr b="0" lang="fr-FR" sz="91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9100" spc="-1" strike="noStrike">
                <a:solidFill>
                  <a:srgbClr val="000000"/>
                </a:solidFill>
                <a:latin typeface="Calibri"/>
              </a:rPr>
              <a:t>Quatrième niveau de plan</a:t>
            </a:r>
            <a:endParaRPr b="0" lang="fr-FR" sz="91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Rectangle 8"/>
          <p:cNvSpPr/>
          <p:nvPr/>
        </p:nvSpPr>
        <p:spPr>
          <a:xfrm>
            <a:off x="-48240" y="0"/>
            <a:ext cx="30359880" cy="4872960"/>
          </a:xfrm>
          <a:prstGeom prst="rect">
            <a:avLst/>
          </a:prstGeom>
          <a:solidFill>
            <a:srgbClr val="001a3a"/>
          </a:solidFill>
          <a:ln w="9360">
            <a:noFill/>
          </a:ln>
          <a:effectLst>
            <a:outerShdw dist="23040" dir="5400000" blurRad="39960" rotWithShape="0">
              <a:srgbClr val="000000">
                <a:alpha val="35000"/>
              </a:srgbClr>
            </a:outerShdw>
          </a:effectLst>
        </p:spPr>
        <p:style>
          <a:lnRef idx="0"/>
          <a:fillRef idx="0"/>
          <a:effectRef idx="0"/>
          <a:fontRef idx="minor"/>
        </p:style>
        <p:txBody>
          <a:bodyPr lIns="90000" rIns="90000" tIns="45000" bIns="45000" anchor="ctr">
            <a:noAutofit/>
          </a:bodyPr>
          <a:p>
            <a:endParaRPr b="0" lang="fr-FR" sz="8200" spc="-1" strike="noStrike">
              <a:solidFill>
                <a:srgbClr val="ffffff"/>
              </a:solidFill>
              <a:latin typeface="Calibri"/>
            </a:endParaRPr>
          </a:p>
        </p:txBody>
      </p:sp>
      <p:sp>
        <p:nvSpPr>
          <p:cNvPr id="50" name="Rectangle 9"/>
          <p:cNvSpPr/>
          <p:nvPr/>
        </p:nvSpPr>
        <p:spPr>
          <a:xfrm>
            <a:off x="12409920" y="4574880"/>
            <a:ext cx="17901720" cy="596880"/>
          </a:xfrm>
          <a:prstGeom prst="rect">
            <a:avLst/>
          </a:prstGeom>
          <a:solidFill>
            <a:srgbClr val="ff2e45"/>
          </a:solidFill>
          <a:ln w="25560">
            <a:noFill/>
          </a:ln>
          <a:effectLst>
            <a:outerShdw dist="37674" dir="2700000" blurRad="50760" rotWithShape="0">
              <a:srgbClr val="000000">
                <a:alpha val="40000"/>
              </a:srgbClr>
            </a:outerShdw>
          </a:effectLst>
        </p:spPr>
        <p:style>
          <a:lnRef idx="0"/>
          <a:fillRef idx="0"/>
          <a:effectRef idx="0"/>
          <a:fontRef idx="minor"/>
        </p:style>
        <p:txBody>
          <a:bodyPr lIns="90000" rIns="90000" tIns="45000" bIns="45000" anchor="ctr">
            <a:noAutofit/>
          </a:bodyPr>
          <a:p>
            <a:endParaRPr b="0" lang="fr-FR" sz="8200" spc="-1" strike="noStrike">
              <a:solidFill>
                <a:srgbClr val="ffffff"/>
              </a:solidFill>
              <a:latin typeface="Calibri"/>
            </a:endParaRPr>
          </a:p>
        </p:txBody>
      </p:sp>
      <p:pic>
        <p:nvPicPr>
          <p:cNvPr id="51" name="Image 4" descr=""/>
          <p:cNvPicPr/>
          <p:nvPr/>
        </p:nvPicPr>
        <p:blipFill>
          <a:blip r:embed="rId2"/>
          <a:stretch/>
        </p:blipFill>
        <p:spPr>
          <a:xfrm>
            <a:off x="597600" y="874800"/>
            <a:ext cx="5417640" cy="3123360"/>
          </a:xfrm>
          <a:prstGeom prst="rect">
            <a:avLst/>
          </a:prstGeom>
          <a:ln w="0">
            <a:noFill/>
          </a:ln>
        </p:spPr>
      </p:pic>
      <p:sp>
        <p:nvSpPr>
          <p:cNvPr id="52" name="Rectangle 10"/>
          <p:cNvSpPr/>
          <p:nvPr/>
        </p:nvSpPr>
        <p:spPr>
          <a:xfrm>
            <a:off x="-48240" y="40632840"/>
            <a:ext cx="30322800" cy="2159640"/>
          </a:xfrm>
          <a:prstGeom prst="rect">
            <a:avLst/>
          </a:prstGeom>
          <a:solidFill>
            <a:srgbClr val="001a3a"/>
          </a:solidFill>
          <a:ln w="9360">
            <a:solidFill>
              <a:srgbClr val="4a7ebb"/>
            </a:solidFill>
            <a:round/>
          </a:ln>
          <a:effectLst>
            <a:outerShdw dist="23040" dir="5400000" blurRad="39960" rotWithShape="0">
              <a:srgbClr val="000000">
                <a:alpha val="35000"/>
              </a:srgbClr>
            </a:outerShdw>
          </a:effectLst>
        </p:spPr>
        <p:style>
          <a:lnRef idx="0"/>
          <a:fillRef idx="0"/>
          <a:effectRef idx="0"/>
          <a:fontRef idx="minor"/>
        </p:style>
        <p:txBody>
          <a:bodyPr lIns="90000" rIns="90000" tIns="45000" bIns="45000" anchor="ctr">
            <a:noAutofit/>
          </a:bodyPr>
          <a:p>
            <a:pPr>
              <a:lnSpc>
                <a:spcPct val="100000"/>
              </a:lnSpc>
              <a:tabLst>
                <a:tab algn="l" pos="0"/>
              </a:tabLst>
            </a:pPr>
            <a:r>
              <a:rPr b="0" lang="fr-FR" sz="900" spc="-1" strike="noStrike">
                <a:solidFill>
                  <a:srgbClr val="00bad7"/>
                </a:solidFill>
                <a:latin typeface="Avenir Light"/>
              </a:rPr>
              <a:t>	</a:t>
            </a:r>
            <a:endParaRPr b="0" lang="fr-FR" sz="900" spc="-1" strike="noStrike">
              <a:solidFill>
                <a:srgbClr val="ffffff"/>
              </a:solidFill>
              <a:latin typeface="Arial"/>
            </a:endParaRPr>
          </a:p>
        </p:txBody>
      </p:sp>
      <p:pic>
        <p:nvPicPr>
          <p:cNvPr id="53" name="Image 3" descr=""/>
          <p:cNvPicPr/>
          <p:nvPr/>
        </p:nvPicPr>
        <p:blipFill>
          <a:blip r:embed="rId3"/>
          <a:stretch/>
        </p:blipFill>
        <p:spPr>
          <a:xfrm>
            <a:off x="457200" y="40912920"/>
            <a:ext cx="1652040" cy="1652040"/>
          </a:xfrm>
          <a:prstGeom prst="rect">
            <a:avLst/>
          </a:prstGeom>
          <a:ln w="0">
            <a:noFill/>
          </a:ln>
        </p:spPr>
      </p:pic>
      <p:sp>
        <p:nvSpPr>
          <p:cNvPr id="54" name="ZoneTexte 7"/>
          <p:cNvSpPr/>
          <p:nvPr/>
        </p:nvSpPr>
        <p:spPr>
          <a:xfrm>
            <a:off x="24145560" y="40707720"/>
            <a:ext cx="5699880" cy="516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fr-FR" sz="2800" spc="-1" strike="noStrike">
                <a:solidFill>
                  <a:srgbClr val="ffffff"/>
                </a:solidFill>
                <a:latin typeface="HelveticaNeue LightCond"/>
              </a:rPr>
              <a:t>Laboratoire conventionné avec</a:t>
            </a:r>
            <a:endParaRPr b="0" lang="fr-FR" sz="2800" spc="-1" strike="noStrike">
              <a:solidFill>
                <a:srgbClr val="000000"/>
              </a:solidFill>
              <a:latin typeface="Arial"/>
            </a:endParaRPr>
          </a:p>
        </p:txBody>
      </p:sp>
      <p:sp>
        <p:nvSpPr>
          <p:cNvPr id="55" name="ZoneTexte 14"/>
          <p:cNvSpPr/>
          <p:nvPr/>
        </p:nvSpPr>
        <p:spPr>
          <a:xfrm>
            <a:off x="2546640" y="41235840"/>
            <a:ext cx="11554200" cy="94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a:lnSpc>
                <a:spcPct val="100000"/>
              </a:lnSpc>
            </a:pPr>
            <a:r>
              <a:rPr b="0" lang="fr-FR" sz="2800" spc="-1" strike="noStrike">
                <a:solidFill>
                  <a:srgbClr val="62c4dd"/>
                </a:solidFill>
                <a:latin typeface="HelveticaNeue LightCond"/>
              </a:rPr>
              <a:t>/ </a:t>
            </a:r>
            <a:r>
              <a:rPr b="0" lang="fr-FR" sz="2800" spc="-1" strike="noStrike">
                <a:solidFill>
                  <a:srgbClr val="ffffff"/>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56" name="Image 2" descr=""/>
          <p:cNvPicPr/>
          <p:nvPr/>
        </p:nvPicPr>
        <p:blipFill>
          <a:blip r:embed="rId4"/>
          <a:stretch/>
        </p:blipFill>
        <p:spPr>
          <a:xfrm>
            <a:off x="24949080" y="41095080"/>
            <a:ext cx="4093560" cy="1678680"/>
          </a:xfrm>
          <a:prstGeom prst="rect">
            <a:avLst/>
          </a:prstGeom>
          <a:ln w="0">
            <a:noFill/>
          </a:ln>
        </p:spPr>
      </p:pic>
      <p:sp>
        <p:nvSpPr>
          <p:cNvPr id="57" name="PlaceHolder 1"/>
          <p:cNvSpPr>
            <a:spLocks noGrp="1"/>
          </p:cNvSpPr>
          <p:nvPr>
            <p:ph type="title"/>
          </p:nvPr>
        </p:nvSpPr>
        <p:spPr>
          <a:xfrm>
            <a:off x="2270520" y="13296960"/>
            <a:ext cx="25733520" cy="9174600"/>
          </a:xfrm>
          <a:prstGeom prst="rect">
            <a:avLst/>
          </a:prstGeom>
          <a:noFill/>
          <a:ln w="0">
            <a:noFill/>
          </a:ln>
        </p:spPr>
        <p:txBody>
          <a:bodyPr lIns="90000" rIns="90000" tIns="45000" bIns="45000" anchor="t">
            <a:noAutofit/>
          </a:bodyPr>
          <a:p>
            <a:pPr indent="0" algn="ctr">
              <a:lnSpc>
                <a:spcPct val="100000"/>
              </a:lnSpc>
              <a:buNone/>
            </a:pPr>
            <a:r>
              <a:rPr b="0" lang="fr-FR" sz="20100" spc="-1" strike="noStrike">
                <a:solidFill>
                  <a:srgbClr val="000000"/>
                </a:solidFill>
                <a:latin typeface="Calibri"/>
              </a:rPr>
              <a:t>C</a:t>
            </a:r>
            <a:r>
              <a:rPr b="0" lang="fr-FR" sz="20100" spc="-1" strike="noStrike">
                <a:solidFill>
                  <a:srgbClr val="000000"/>
                </a:solidFill>
                <a:latin typeface="Calibri"/>
              </a:rPr>
              <a:t>l</a:t>
            </a:r>
            <a:r>
              <a:rPr b="0" lang="fr-FR" sz="20100" spc="-1" strike="noStrike">
                <a:solidFill>
                  <a:srgbClr val="000000"/>
                </a:solidFill>
                <a:latin typeface="Calibri"/>
              </a:rPr>
              <a:t>i</a:t>
            </a:r>
            <a:r>
              <a:rPr b="0" lang="fr-FR" sz="20100" spc="-1" strike="noStrike">
                <a:solidFill>
                  <a:srgbClr val="000000"/>
                </a:solidFill>
                <a:latin typeface="Calibri"/>
              </a:rPr>
              <a:t>q</a:t>
            </a:r>
            <a:r>
              <a:rPr b="0" lang="fr-FR" sz="20100" spc="-1" strike="noStrike">
                <a:solidFill>
                  <a:srgbClr val="000000"/>
                </a:solidFill>
                <a:latin typeface="Calibri"/>
              </a:rPr>
              <a:t>u</a:t>
            </a:r>
            <a:r>
              <a:rPr b="0" lang="fr-FR" sz="20100" spc="-1" strike="noStrike">
                <a:solidFill>
                  <a:srgbClr val="000000"/>
                </a:solidFill>
                <a:latin typeface="Calibri"/>
              </a:rPr>
              <a:t>e</a:t>
            </a:r>
            <a:r>
              <a:rPr b="0" lang="fr-FR" sz="20100" spc="-1" strike="noStrike">
                <a:solidFill>
                  <a:srgbClr val="000000"/>
                </a:solidFill>
                <a:latin typeface="Calibri"/>
              </a:rPr>
              <a:t>z</a:t>
            </a:r>
            <a:r>
              <a:rPr b="0" lang="fr-FR" sz="20100" spc="-1" strike="noStrike">
                <a:solidFill>
                  <a:srgbClr val="000000"/>
                </a:solidFill>
                <a:latin typeface="Calibri"/>
              </a:rPr>
              <a:t> </a:t>
            </a:r>
            <a:r>
              <a:rPr b="0" lang="fr-FR" sz="20100" spc="-1" strike="noStrike">
                <a:solidFill>
                  <a:srgbClr val="000000"/>
                </a:solidFill>
                <a:latin typeface="Calibri"/>
              </a:rPr>
              <a:t>e</a:t>
            </a:r>
            <a:r>
              <a:rPr b="0" lang="fr-FR" sz="20100" spc="-1" strike="noStrike">
                <a:solidFill>
                  <a:srgbClr val="000000"/>
                </a:solidFill>
                <a:latin typeface="Calibri"/>
              </a:rPr>
              <a:t>t</a:t>
            </a:r>
            <a:r>
              <a:rPr b="0" lang="fr-FR" sz="20100" spc="-1" strike="noStrike">
                <a:solidFill>
                  <a:srgbClr val="000000"/>
                </a:solidFill>
                <a:latin typeface="Calibri"/>
              </a:rPr>
              <a:t> </a:t>
            </a:r>
            <a:r>
              <a:rPr b="0" lang="fr-FR" sz="20100" spc="-1" strike="noStrike">
                <a:solidFill>
                  <a:srgbClr val="000000"/>
                </a:solidFill>
                <a:latin typeface="Calibri"/>
              </a:rPr>
              <a:t>m</a:t>
            </a:r>
            <a:r>
              <a:rPr b="0" lang="fr-FR" sz="20100" spc="-1" strike="noStrike">
                <a:solidFill>
                  <a:srgbClr val="000000"/>
                </a:solidFill>
                <a:latin typeface="Calibri"/>
              </a:rPr>
              <a:t>o</a:t>
            </a:r>
            <a:r>
              <a:rPr b="0" lang="fr-FR" sz="20100" spc="-1" strike="noStrike">
                <a:solidFill>
                  <a:srgbClr val="000000"/>
                </a:solidFill>
                <a:latin typeface="Calibri"/>
              </a:rPr>
              <a:t>d</a:t>
            </a:r>
            <a:r>
              <a:rPr b="0" lang="fr-FR" sz="20100" spc="-1" strike="noStrike">
                <a:solidFill>
                  <a:srgbClr val="000000"/>
                </a:solidFill>
                <a:latin typeface="Calibri"/>
              </a:rPr>
              <a:t>i</a:t>
            </a:r>
            <a:r>
              <a:rPr b="0" lang="fr-FR" sz="20100" spc="-1" strike="noStrike">
                <a:solidFill>
                  <a:srgbClr val="000000"/>
                </a:solidFill>
                <a:latin typeface="Calibri"/>
              </a:rPr>
              <a:t>f</a:t>
            </a:r>
            <a:r>
              <a:rPr b="0" lang="fr-FR" sz="20100" spc="-1" strike="noStrike">
                <a:solidFill>
                  <a:srgbClr val="000000"/>
                </a:solidFill>
                <a:latin typeface="Calibri"/>
              </a:rPr>
              <a:t>i</a:t>
            </a:r>
            <a:r>
              <a:rPr b="0" lang="fr-FR" sz="20100" spc="-1" strike="noStrike">
                <a:solidFill>
                  <a:srgbClr val="000000"/>
                </a:solidFill>
                <a:latin typeface="Calibri"/>
              </a:rPr>
              <a:t>e</a:t>
            </a:r>
            <a:r>
              <a:rPr b="0" lang="fr-FR" sz="20100" spc="-1" strike="noStrike">
                <a:solidFill>
                  <a:srgbClr val="000000"/>
                </a:solidFill>
                <a:latin typeface="Calibri"/>
              </a:rPr>
              <a:t>z</a:t>
            </a:r>
            <a:r>
              <a:rPr b="0" lang="fr-FR" sz="20100" spc="-1" strike="noStrike">
                <a:solidFill>
                  <a:srgbClr val="000000"/>
                </a:solidFill>
                <a:latin typeface="Calibri"/>
              </a:rPr>
              <a:t> </a:t>
            </a:r>
            <a:r>
              <a:rPr b="0" lang="fr-FR" sz="20100" spc="-1" strike="noStrike">
                <a:solidFill>
                  <a:srgbClr val="000000"/>
                </a:solidFill>
                <a:latin typeface="Calibri"/>
              </a:rPr>
              <a:t>l</a:t>
            </a:r>
            <a:r>
              <a:rPr b="0" lang="fr-FR" sz="20100" spc="-1" strike="noStrike">
                <a:solidFill>
                  <a:srgbClr val="000000"/>
                </a:solidFill>
                <a:latin typeface="Calibri"/>
              </a:rPr>
              <a:t>e</a:t>
            </a:r>
            <a:r>
              <a:rPr b="0" lang="fr-FR" sz="20100" spc="-1" strike="noStrike">
                <a:solidFill>
                  <a:srgbClr val="000000"/>
                </a:solidFill>
                <a:latin typeface="Calibri"/>
              </a:rPr>
              <a:t> </a:t>
            </a:r>
            <a:r>
              <a:rPr b="0" lang="fr-FR" sz="20100" spc="-1" strike="noStrike">
                <a:solidFill>
                  <a:srgbClr val="000000"/>
                </a:solidFill>
                <a:latin typeface="Calibri"/>
              </a:rPr>
              <a:t>t</a:t>
            </a:r>
            <a:r>
              <a:rPr b="0" lang="fr-FR" sz="20100" spc="-1" strike="noStrike">
                <a:solidFill>
                  <a:srgbClr val="000000"/>
                </a:solidFill>
                <a:latin typeface="Calibri"/>
              </a:rPr>
              <a:t>i</a:t>
            </a:r>
            <a:r>
              <a:rPr b="0" lang="fr-FR" sz="20100" spc="-1" strike="noStrike">
                <a:solidFill>
                  <a:srgbClr val="000000"/>
                </a:solidFill>
                <a:latin typeface="Calibri"/>
              </a:rPr>
              <a:t>t</a:t>
            </a:r>
            <a:r>
              <a:rPr b="0" lang="fr-FR" sz="20100" spc="-1" strike="noStrike">
                <a:solidFill>
                  <a:srgbClr val="000000"/>
                </a:solidFill>
                <a:latin typeface="Calibri"/>
              </a:rPr>
              <a:t>r</a:t>
            </a:r>
            <a:r>
              <a:rPr b="0" lang="fr-FR" sz="20100" spc="-1" strike="noStrike">
                <a:solidFill>
                  <a:srgbClr val="000000"/>
                </a:solidFill>
                <a:latin typeface="Calibri"/>
              </a:rPr>
              <a:t>e</a:t>
            </a:r>
            <a:endParaRPr b="0" lang="fr-FR" sz="20100" spc="-1" strike="noStrike">
              <a:solidFill>
                <a:srgbClr val="000000"/>
              </a:solidFill>
              <a:latin typeface="Calibri"/>
            </a:endParaRPr>
          </a:p>
        </p:txBody>
      </p:sp>
      <p:sp>
        <p:nvSpPr>
          <p:cNvPr id="58" name="PlaceHolder 2"/>
          <p:cNvSpPr>
            <a:spLocks noGrp="1"/>
          </p:cNvSpPr>
          <p:nvPr>
            <p:ph type="dt" idx="4"/>
          </p:nvPr>
        </p:nvSpPr>
        <p:spPr>
          <a:xfrm>
            <a:off x="1513800" y="39672720"/>
            <a:ext cx="7063920" cy="2278440"/>
          </a:xfrm>
          <a:prstGeom prst="rect">
            <a:avLst/>
          </a:prstGeom>
          <a:noFill/>
          <a:ln w="0">
            <a:noFill/>
          </a:ln>
        </p:spPr>
        <p:txBody>
          <a:bodyPr lIns="90000" rIns="90000" tIns="45000" bIns="45000" anchor="t">
            <a:noAutofit/>
          </a:bodyPr>
          <a:lstStyle>
            <a:lvl1pPr indent="0">
              <a:lnSpc>
                <a:spcPct val="100000"/>
              </a:lnSpc>
              <a:buNone/>
              <a:defRPr b="0" lang="fr-FR" sz="8200" spc="-1" strike="noStrike">
                <a:solidFill>
                  <a:srgbClr val="000000"/>
                </a:solidFill>
                <a:latin typeface="Calibri"/>
              </a:defRPr>
            </a:lvl1pPr>
          </a:lstStyle>
          <a:p>
            <a:pPr indent="0">
              <a:lnSpc>
                <a:spcPct val="100000"/>
              </a:lnSpc>
              <a:buNone/>
            </a:pPr>
            <a:r>
              <a:rPr b="0" lang="fr-FR" sz="8200" spc="-1" strike="noStrike">
                <a:solidFill>
                  <a:srgbClr val="000000"/>
                </a:solidFill>
                <a:latin typeface="Calibri"/>
              </a:rPr>
              <a:t>&lt;date/heure&gt;</a:t>
            </a:r>
            <a:endParaRPr b="0" lang="fr-FR" sz="8200" spc="-1" strike="noStrike">
              <a:solidFill>
                <a:srgbClr val="000000"/>
              </a:solidFill>
              <a:latin typeface="Times New Roman"/>
            </a:endParaRPr>
          </a:p>
        </p:txBody>
      </p:sp>
      <p:sp>
        <p:nvSpPr>
          <p:cNvPr id="59" name="PlaceHolder 3"/>
          <p:cNvSpPr>
            <a:spLocks noGrp="1"/>
          </p:cNvSpPr>
          <p:nvPr>
            <p:ph type="ftr" idx="5"/>
          </p:nvPr>
        </p:nvSpPr>
        <p:spPr>
          <a:xfrm>
            <a:off x="10343880" y="39672720"/>
            <a:ext cx="9586800" cy="2278440"/>
          </a:xfrm>
          <a:prstGeom prst="rect">
            <a:avLst/>
          </a:prstGeom>
          <a:noFill/>
          <a:ln w="0">
            <a:noFill/>
          </a:ln>
        </p:spPr>
        <p:txBody>
          <a:bodyPr lIns="90000" rIns="90000" tIns="45000" bIns="4500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0" name="PlaceHolder 4"/>
          <p:cNvSpPr>
            <a:spLocks noGrp="1"/>
          </p:cNvSpPr>
          <p:nvPr>
            <p:ph type="sldNum" idx="6"/>
          </p:nvPr>
        </p:nvSpPr>
        <p:spPr>
          <a:xfrm>
            <a:off x="21697200" y="39672720"/>
            <a:ext cx="7063920" cy="2278440"/>
          </a:xfrm>
          <a:prstGeom prst="rect">
            <a:avLst/>
          </a:prstGeom>
          <a:noFill/>
          <a:ln w="0">
            <a:noFill/>
          </a:ln>
        </p:spPr>
        <p:txBody>
          <a:bodyPr lIns="90000" rIns="90000" tIns="45000" bIns="45000" anchor="t">
            <a:noAutofit/>
          </a:bodyPr>
          <a:lstStyle>
            <a:lvl1pPr indent="0">
              <a:lnSpc>
                <a:spcPct val="100000"/>
              </a:lnSpc>
              <a:buNone/>
              <a:defRPr b="0" lang="fr-FR" sz="8200" spc="-1" strike="noStrike">
                <a:solidFill>
                  <a:srgbClr val="000000"/>
                </a:solidFill>
                <a:latin typeface="Calibri"/>
              </a:defRPr>
            </a:lvl1pPr>
          </a:lstStyle>
          <a:p>
            <a:pPr indent="0">
              <a:lnSpc>
                <a:spcPct val="100000"/>
              </a:lnSpc>
              <a:buNone/>
            </a:pPr>
            <a:fld id="{F6CEA67E-EF20-4445-9194-B237F15C2214}" type="slidenum">
              <a:rPr b="0" lang="fr-FR" sz="8200" spc="-1" strike="noStrike">
                <a:solidFill>
                  <a:srgbClr val="000000"/>
                </a:solidFill>
                <a:latin typeface="Calibri"/>
              </a:rPr>
              <a:t>&lt;numéro&gt;</a:t>
            </a:fld>
            <a:endParaRPr b="0" lang="fr-FR" sz="8200" spc="-1" strike="noStrike">
              <a:solidFill>
                <a:srgbClr val="000000"/>
              </a:solidFill>
              <a:latin typeface="Times New Roman"/>
            </a:endParaRPr>
          </a:p>
        </p:txBody>
      </p:sp>
      <p:sp>
        <p:nvSpPr>
          <p:cNvPr id="61" name="PlaceHolder 5"/>
          <p:cNvSpPr>
            <a:spLocks noGrp="1"/>
          </p:cNvSpPr>
          <p:nvPr>
            <p:ph type="body"/>
          </p:nvPr>
        </p:nvSpPr>
        <p:spPr>
          <a:xfrm>
            <a:off x="1513440" y="10015920"/>
            <a:ext cx="27247320" cy="24825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4600" spc="-1" strike="noStrike">
                <a:solidFill>
                  <a:srgbClr val="000000"/>
                </a:solidFill>
                <a:latin typeface="Calibri"/>
              </a:rPr>
              <a:t>Cliquez pour éditer le format du plan de texte</a:t>
            </a:r>
            <a:endParaRPr b="0" lang="fr-FR" sz="146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1000" spc="-1" strike="noStrike">
                <a:solidFill>
                  <a:srgbClr val="000000"/>
                </a:solidFill>
                <a:latin typeface="Calibri"/>
              </a:rPr>
              <a:t>Second niveau de plan</a:t>
            </a:r>
            <a:endParaRPr b="0" lang="fr-FR" sz="11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9100" spc="-1" strike="noStrike">
                <a:solidFill>
                  <a:srgbClr val="000000"/>
                </a:solidFill>
                <a:latin typeface="Calibri"/>
              </a:rPr>
              <a:t>Troisième niveau de plan</a:t>
            </a:r>
            <a:endParaRPr b="0" lang="fr-FR" sz="91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9100" spc="-1" strike="noStrike">
                <a:solidFill>
                  <a:srgbClr val="000000"/>
                </a:solidFill>
                <a:latin typeface="Calibri"/>
              </a:rPr>
              <a:t>Quatrième niveau de plan</a:t>
            </a:r>
            <a:endParaRPr b="0" lang="fr-FR" sz="91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Image 10" descr=""/>
          <p:cNvPicPr/>
          <p:nvPr/>
        </p:nvPicPr>
        <p:blipFill>
          <a:blip r:embed="rId1"/>
          <a:stretch/>
        </p:blipFill>
        <p:spPr>
          <a:xfrm>
            <a:off x="345600" y="26424000"/>
            <a:ext cx="5198400" cy="1440000"/>
          </a:xfrm>
          <a:prstGeom prst="rect">
            <a:avLst/>
          </a:prstGeom>
          <a:ln w="0">
            <a:noFill/>
          </a:ln>
        </p:spPr>
      </p:pic>
      <p:pic>
        <p:nvPicPr>
          <p:cNvPr id="99" name="" descr=""/>
          <p:cNvPicPr/>
          <p:nvPr/>
        </p:nvPicPr>
        <p:blipFill>
          <a:blip r:embed="rId2"/>
          <a:srcRect l="0" t="4933" r="0" b="25504"/>
          <a:stretch/>
        </p:blipFill>
        <p:spPr>
          <a:xfrm>
            <a:off x="7374240" y="5688000"/>
            <a:ext cx="15526800" cy="10800000"/>
          </a:xfrm>
          <a:prstGeom prst="rect">
            <a:avLst/>
          </a:prstGeom>
          <a:ln w="0">
            <a:noFill/>
          </a:ln>
        </p:spPr>
      </p:pic>
      <p:sp>
        <p:nvSpPr>
          <p:cNvPr id="100" name="ZoneTexte 68"/>
          <p:cNvSpPr/>
          <p:nvPr/>
        </p:nvSpPr>
        <p:spPr>
          <a:xfrm>
            <a:off x="761040" y="27083520"/>
            <a:ext cx="13320360" cy="813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4400" spc="-1" strike="noStrike">
                <a:solidFill>
                  <a:srgbClr val="000000"/>
                </a:solidFill>
                <a:latin typeface="Calibri"/>
              </a:rPr>
              <a:t>                                </a:t>
            </a:r>
            <a:r>
              <a:rPr b="0" lang="fr-FR" sz="4400" spc="-1" strike="noStrike">
                <a:solidFill>
                  <a:srgbClr val="000000"/>
                </a:solidFill>
                <a:latin typeface="Calibri"/>
              </a:rPr>
              <a:t>Le choix de </a:t>
            </a:r>
            <a:r>
              <a:rPr b="1" lang="fr-FR" sz="4400" spc="-1" strike="noStrike">
                <a:solidFill>
                  <a:srgbClr val="000000"/>
                </a:solidFill>
                <a:latin typeface="Calibri"/>
              </a:rPr>
              <a:t>technologies ouvertes</a:t>
            </a:r>
            <a:r>
              <a:rPr b="0" lang="fr-FR" sz="4400" spc="-1" strike="noStrike">
                <a:solidFill>
                  <a:srgbClr val="000000"/>
                </a:solidFill>
                <a:latin typeface="Calibri"/>
              </a:rPr>
              <a:t> permet de s’adapter plus facilement à des utilisations spécifiques. Le système est constitué de deux sous systèmes indépendants. L’un pilote les actionneurs en temps réel, l’autre gère les fonctions de haut niveau.</a:t>
            </a:r>
            <a:endParaRPr b="0" lang="fr-FR" sz="4400" spc="-1" strike="noStrike">
              <a:solidFill>
                <a:srgbClr val="000000"/>
              </a:solidFill>
              <a:latin typeface="Arial"/>
            </a:endParaRPr>
          </a:p>
          <a:p>
            <a:pPr>
              <a:lnSpc>
                <a:spcPct val="100000"/>
              </a:lnSpc>
            </a:pPr>
            <a:r>
              <a:rPr b="0" lang="fr-FR" sz="4400" spc="-1" strike="noStrike">
                <a:solidFill>
                  <a:srgbClr val="000000"/>
                </a:solidFill>
                <a:latin typeface="Calibri"/>
              </a:rPr>
              <a:t>Le système bas niveau est basé sur le code GRBL, qui gère un langage standard le </a:t>
            </a:r>
            <a:r>
              <a:rPr b="1" lang="fr-FR" sz="4400" spc="-1" strike="noStrike">
                <a:solidFill>
                  <a:srgbClr val="000000"/>
                </a:solidFill>
                <a:latin typeface="Calibri"/>
              </a:rPr>
              <a:t>G-code</a:t>
            </a:r>
            <a:r>
              <a:rPr b="0" lang="fr-FR" sz="4400" spc="-1" strike="noStrike">
                <a:solidFill>
                  <a:srgbClr val="000000"/>
                </a:solidFill>
                <a:latin typeface="Calibri"/>
              </a:rPr>
              <a:t> (utilisé sur les machines outils, imprimantes 3D). Son électronique utilise des composants courants et </a:t>
            </a:r>
            <a:r>
              <a:rPr b="1" lang="fr-FR" sz="4400" spc="-1" strike="noStrike">
                <a:solidFill>
                  <a:srgbClr val="000000"/>
                </a:solidFill>
                <a:latin typeface="Calibri"/>
              </a:rPr>
              <a:t>facilement substituables</a:t>
            </a:r>
            <a:r>
              <a:rPr b="0" lang="fr-FR" sz="4400" spc="-1" strike="noStrike">
                <a:solidFill>
                  <a:srgbClr val="000000"/>
                </a:solidFill>
                <a:latin typeface="Calibri"/>
              </a:rPr>
              <a:t>. Il permet la gestion des </a:t>
            </a:r>
            <a:r>
              <a:rPr b="1" lang="fr-FR" sz="4400" spc="-1" strike="noStrike">
                <a:solidFill>
                  <a:srgbClr val="000000"/>
                </a:solidFill>
                <a:latin typeface="Calibri"/>
              </a:rPr>
              <a:t>accélérations et décélérations</a:t>
            </a:r>
            <a:r>
              <a:rPr b="0" lang="fr-FR" sz="4400" spc="-1" strike="noStrike">
                <a:solidFill>
                  <a:srgbClr val="000000"/>
                </a:solidFill>
                <a:latin typeface="Calibri"/>
              </a:rPr>
              <a:t>. Il permet d’avoir des </a:t>
            </a:r>
            <a:r>
              <a:rPr b="1" lang="fr-FR" sz="4400" spc="-1" strike="noStrike">
                <a:solidFill>
                  <a:srgbClr val="000000"/>
                </a:solidFill>
                <a:latin typeface="Calibri"/>
              </a:rPr>
              <a:t>ondes de courant sinusoïdale</a:t>
            </a:r>
            <a:r>
              <a:rPr b="0" lang="fr-FR" sz="4400" spc="-1" strike="noStrike">
                <a:solidFill>
                  <a:srgbClr val="000000"/>
                </a:solidFill>
                <a:latin typeface="Calibri"/>
              </a:rPr>
              <a:t> pour limiter le bruit électronique.</a:t>
            </a:r>
            <a:endParaRPr b="0" lang="fr-FR" sz="4400" spc="-1" strike="noStrike">
              <a:solidFill>
                <a:srgbClr val="000000"/>
              </a:solidFill>
              <a:latin typeface="Arial"/>
            </a:endParaRPr>
          </a:p>
        </p:txBody>
      </p:sp>
      <p:sp>
        <p:nvSpPr>
          <p:cNvPr id="101" name="ZoneTexte 1"/>
          <p:cNvSpPr/>
          <p:nvPr/>
        </p:nvSpPr>
        <p:spPr>
          <a:xfrm>
            <a:off x="5806440" y="592560"/>
            <a:ext cx="24468480" cy="4051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8200" spc="-1" strike="noStrike">
                <a:solidFill>
                  <a:srgbClr val="ffffff"/>
                </a:solidFill>
                <a:latin typeface="Calibri"/>
              </a:rPr>
              <a:t>Jouvence d’une station de test sous pointes </a:t>
            </a:r>
            <a:endParaRPr b="0" lang="fr-FR" sz="8200" spc="-1" strike="noStrike">
              <a:solidFill>
                <a:srgbClr val="000000"/>
              </a:solidFill>
              <a:latin typeface="Arial"/>
            </a:endParaRPr>
          </a:p>
          <a:p>
            <a:pPr algn="ctr">
              <a:lnSpc>
                <a:spcPct val="100000"/>
              </a:lnSpc>
            </a:pPr>
            <a:r>
              <a:rPr b="1" lang="fr-FR" sz="8200" spc="-1" strike="noStrike">
                <a:solidFill>
                  <a:srgbClr val="ffffff"/>
                </a:solidFill>
                <a:latin typeface="Calibri"/>
              </a:rPr>
              <a:t>Frédéric BLANC</a:t>
            </a:r>
            <a:r>
              <a:rPr b="1" lang="fr-FR" sz="8200" spc="-1" strike="noStrike" baseline="30000">
                <a:solidFill>
                  <a:srgbClr val="ffffff"/>
                </a:solidFill>
                <a:latin typeface="Calibri"/>
              </a:rPr>
              <a:t>(1)</a:t>
            </a:r>
            <a:r>
              <a:rPr b="1" lang="fr-FR" sz="8200" spc="-1" strike="noStrike">
                <a:solidFill>
                  <a:srgbClr val="ffffff"/>
                </a:solidFill>
                <a:latin typeface="Calibri"/>
              </a:rPr>
              <a:t>, Guilhem ALMUNEAU</a:t>
            </a:r>
            <a:r>
              <a:rPr b="1" lang="fr-FR" sz="8200" spc="-1" strike="noStrike" baseline="30000">
                <a:solidFill>
                  <a:srgbClr val="ffffff"/>
                </a:solidFill>
                <a:latin typeface="Calibri"/>
              </a:rPr>
              <a:t>(2)</a:t>
            </a:r>
            <a:endParaRPr b="0" lang="fr-FR" sz="8200" spc="-1" strike="noStrike">
              <a:solidFill>
                <a:srgbClr val="000000"/>
              </a:solidFill>
              <a:latin typeface="Arial"/>
            </a:endParaRPr>
          </a:p>
          <a:p>
            <a:pPr marL="457200" indent="-457200" algn="ctr">
              <a:lnSpc>
                <a:spcPct val="100000"/>
              </a:lnSpc>
              <a:buClr>
                <a:srgbClr val="ffffff"/>
              </a:buClr>
              <a:buFont typeface="OpenSymbol"/>
              <a:buAutoNum type="arabicParenR"/>
            </a:pPr>
            <a:r>
              <a:rPr b="0" lang="fr-FR" sz="3600" spc="-1" strike="noStrike">
                <a:solidFill>
                  <a:srgbClr val="ffffff"/>
                </a:solidFill>
                <a:latin typeface="Calibri"/>
              </a:rPr>
              <a:t>LAAS-CNRS, Université de Toulouse, CNRS, INSA, Toulouse, France</a:t>
            </a:r>
            <a:endParaRPr b="0" lang="fr-FR" sz="3600" spc="-1" strike="noStrike">
              <a:solidFill>
                <a:srgbClr val="000000"/>
              </a:solidFill>
              <a:latin typeface="Arial"/>
            </a:endParaRPr>
          </a:p>
          <a:p>
            <a:pPr marL="457200" indent="-457200" algn="ctr">
              <a:lnSpc>
                <a:spcPct val="100000"/>
              </a:lnSpc>
              <a:buClr>
                <a:srgbClr val="ffffff"/>
              </a:buClr>
              <a:buFont typeface="OpenSymbol"/>
              <a:buAutoNum type="arabicParenR"/>
            </a:pPr>
            <a:r>
              <a:rPr b="0" lang="fr-FR" sz="3600" spc="-1" strike="noStrike">
                <a:solidFill>
                  <a:srgbClr val="ffffff"/>
                </a:solidFill>
                <a:latin typeface="Calibri"/>
              </a:rPr>
              <a:t>LAAS-CNRS, Université de Toulouse, CNRS, , Toulouse, France</a:t>
            </a:r>
            <a:endParaRPr b="0" lang="fr-FR" sz="3600" spc="-1" strike="noStrike">
              <a:solidFill>
                <a:srgbClr val="000000"/>
              </a:solidFill>
              <a:latin typeface="Arial"/>
            </a:endParaRPr>
          </a:p>
          <a:p>
            <a:pPr algn="ctr">
              <a:lnSpc>
                <a:spcPct val="100000"/>
              </a:lnSpc>
            </a:pPr>
            <a:endParaRPr b="0" lang="fr-FR" sz="2400" spc="-1" strike="noStrike">
              <a:solidFill>
                <a:srgbClr val="000000"/>
              </a:solidFill>
              <a:latin typeface="Arial"/>
            </a:endParaRPr>
          </a:p>
        </p:txBody>
      </p:sp>
      <p:sp>
        <p:nvSpPr>
          <p:cNvPr id="102" name="ZoneTexte 3"/>
          <p:cNvSpPr/>
          <p:nvPr/>
        </p:nvSpPr>
        <p:spPr>
          <a:xfrm flipH="1">
            <a:off x="12150720" y="15879960"/>
            <a:ext cx="110926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ffc000"/>
                </a:solidFill>
                <a:latin typeface="Calibri"/>
              </a:rPr>
              <a:t>Station de test sous pointes Karl Suss AP6</a:t>
            </a:r>
            <a:endParaRPr b="0" lang="fr-FR" sz="2400" spc="-1" strike="noStrike">
              <a:solidFill>
                <a:srgbClr val="000000"/>
              </a:solidFill>
              <a:latin typeface="Arial"/>
            </a:endParaRPr>
          </a:p>
        </p:txBody>
      </p:sp>
      <p:sp>
        <p:nvSpPr>
          <p:cNvPr id="103" name="ZoneTexte 4"/>
          <p:cNvSpPr/>
          <p:nvPr/>
        </p:nvSpPr>
        <p:spPr>
          <a:xfrm>
            <a:off x="761040" y="16931880"/>
            <a:ext cx="13320360" cy="4781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4400" spc="-1" strike="noStrike">
                <a:solidFill>
                  <a:srgbClr val="000000"/>
                </a:solidFill>
                <a:latin typeface="Calibri"/>
              </a:rPr>
              <a:t>La station de test sous pointes Karl Suss AP6, est une vieille station des années 1990. Elles ont l’avantage d’être très solide mécaniquement, mais souvent leur électronique est obsolète ou en panne. D’où l’idée de leur donner une </a:t>
            </a:r>
            <a:r>
              <a:rPr b="1" lang="fr-FR" sz="4400" spc="-1" strike="noStrike">
                <a:solidFill>
                  <a:srgbClr val="000000"/>
                </a:solidFill>
                <a:latin typeface="Calibri"/>
              </a:rPr>
              <a:t>seconde vie</a:t>
            </a:r>
            <a:r>
              <a:rPr b="0" lang="fr-FR" sz="4400" spc="-1" strike="noStrike">
                <a:solidFill>
                  <a:srgbClr val="000000"/>
                </a:solidFill>
                <a:latin typeface="Calibri"/>
              </a:rPr>
              <a:t> avec une é</a:t>
            </a:r>
            <a:r>
              <a:rPr b="1" lang="fr-FR" sz="4400" spc="-1" strike="noStrike">
                <a:solidFill>
                  <a:srgbClr val="000000"/>
                </a:solidFill>
                <a:latin typeface="Calibri"/>
              </a:rPr>
              <a:t>lectronique moderne et ouverte</a:t>
            </a:r>
            <a:r>
              <a:rPr b="0" lang="fr-FR" sz="4400" spc="-1" strike="noStrike">
                <a:solidFill>
                  <a:srgbClr val="000000"/>
                </a:solidFill>
                <a:latin typeface="Calibri"/>
              </a:rPr>
              <a:t>. Le nouveau Système permet d’atteindre une précision de 5µm sur les axes X,Y,Z</a:t>
            </a:r>
            <a:endParaRPr b="0" lang="fr-FR" sz="4400" spc="-1" strike="noStrike">
              <a:solidFill>
                <a:srgbClr val="000000"/>
              </a:solidFill>
              <a:latin typeface="Arial"/>
            </a:endParaRPr>
          </a:p>
        </p:txBody>
      </p:sp>
      <p:sp>
        <p:nvSpPr>
          <p:cNvPr id="104" name="ZoneTexte 61"/>
          <p:cNvSpPr/>
          <p:nvPr/>
        </p:nvSpPr>
        <p:spPr>
          <a:xfrm>
            <a:off x="15767280" y="16931880"/>
            <a:ext cx="13320360" cy="3441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4400" spc="-1" strike="noStrike">
                <a:solidFill>
                  <a:srgbClr val="000000"/>
                </a:solidFill>
                <a:latin typeface="Calibri"/>
              </a:rPr>
              <a:t>Le système de pilotage de haut niveau est </a:t>
            </a:r>
            <a:r>
              <a:rPr b="1" lang="fr-FR" sz="4400" spc="-1" strike="noStrike">
                <a:solidFill>
                  <a:srgbClr val="000000"/>
                </a:solidFill>
                <a:latin typeface="Calibri"/>
              </a:rPr>
              <a:t>totalement indépendant</a:t>
            </a:r>
            <a:r>
              <a:rPr b="0" lang="fr-FR" sz="4400" spc="-1" strike="noStrike">
                <a:solidFill>
                  <a:srgbClr val="000000"/>
                </a:solidFill>
                <a:latin typeface="Calibri"/>
              </a:rPr>
              <a:t> du système bas niveau. Le principal avantage est de </a:t>
            </a:r>
            <a:r>
              <a:rPr b="1" lang="fr-FR" sz="4400" spc="-1" strike="noStrike">
                <a:solidFill>
                  <a:srgbClr val="000000"/>
                </a:solidFill>
                <a:latin typeface="Calibri"/>
              </a:rPr>
              <a:t>rester libre</a:t>
            </a:r>
            <a:r>
              <a:rPr b="0" lang="fr-FR" sz="4400" spc="-1" strike="noStrike">
                <a:solidFill>
                  <a:srgbClr val="000000"/>
                </a:solidFill>
                <a:latin typeface="Calibri"/>
              </a:rPr>
              <a:t> sur son choix hardware et software (PC, Raspberry pi, Arduino …, langage C/C++, Python, LabVIEW …). </a:t>
            </a:r>
            <a:endParaRPr b="0" lang="fr-FR" sz="4400" spc="-1" strike="noStrike">
              <a:solidFill>
                <a:srgbClr val="000000"/>
              </a:solidFill>
              <a:latin typeface="Arial"/>
            </a:endParaRPr>
          </a:p>
        </p:txBody>
      </p:sp>
      <p:pic>
        <p:nvPicPr>
          <p:cNvPr id="105" name="Image 6" descr=""/>
          <p:cNvPicPr/>
          <p:nvPr/>
        </p:nvPicPr>
        <p:blipFill>
          <a:blip r:embed="rId3"/>
          <a:stretch/>
        </p:blipFill>
        <p:spPr>
          <a:xfrm>
            <a:off x="1606320" y="21973320"/>
            <a:ext cx="7943400" cy="4381200"/>
          </a:xfrm>
          <a:prstGeom prst="rect">
            <a:avLst/>
          </a:prstGeom>
          <a:ln w="0">
            <a:noFill/>
          </a:ln>
        </p:spPr>
      </p:pic>
      <p:pic>
        <p:nvPicPr>
          <p:cNvPr id="106" name="Image 7" descr=""/>
          <p:cNvPicPr/>
          <p:nvPr/>
        </p:nvPicPr>
        <p:blipFill>
          <a:blip r:embed="rId4"/>
          <a:stretch/>
        </p:blipFill>
        <p:spPr>
          <a:xfrm>
            <a:off x="10879920" y="22497120"/>
            <a:ext cx="2838240" cy="3333240"/>
          </a:xfrm>
          <a:prstGeom prst="rect">
            <a:avLst/>
          </a:prstGeom>
          <a:ln w="0">
            <a:noFill/>
          </a:ln>
        </p:spPr>
      </p:pic>
      <p:sp>
        <p:nvSpPr>
          <p:cNvPr id="107" name="Flèche droite 8"/>
          <p:cNvSpPr/>
          <p:nvPr/>
        </p:nvSpPr>
        <p:spPr>
          <a:xfrm>
            <a:off x="9885240" y="23749560"/>
            <a:ext cx="994320" cy="815040"/>
          </a:xfrm>
          <a:prstGeom prst="rightArrow">
            <a:avLst>
              <a:gd name="adj1" fmla="val 50000"/>
              <a:gd name="adj2" fmla="val 50000"/>
            </a:avLst>
          </a:prstGeom>
          <a:gradFill rotWithShape="0">
            <a:gsLst>
              <a:gs pos="0">
                <a:srgbClr val="3e7fcc"/>
              </a:gs>
              <a:gs pos="100000">
                <a:srgbClr val="a4c1ff"/>
              </a:gs>
            </a:gsLst>
            <a:lin ang="16200000"/>
          </a:gradFill>
          <a:ln>
            <a:solidFill>
              <a:srgbClr val="4a7ebb"/>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8200" spc="-1" strike="noStrike">
              <a:solidFill>
                <a:schemeClr val="lt1"/>
              </a:solidFill>
              <a:latin typeface="Calibri"/>
            </a:endParaRPr>
          </a:p>
        </p:txBody>
      </p:sp>
      <p:sp>
        <p:nvSpPr>
          <p:cNvPr id="108" name="AutoShape 2"/>
          <p:cNvSpPr/>
          <p:nvPr/>
        </p:nvSpPr>
        <p:spPr>
          <a:xfrm>
            <a:off x="155520" y="-541440"/>
            <a:ext cx="4057200" cy="1133280"/>
          </a:xfrm>
          <a:prstGeom prst="rect">
            <a:avLst/>
          </a:prstGeom>
          <a:noFill/>
          <a:ln w="0">
            <a:noFill/>
          </a:ln>
        </p:spPr>
        <p:style>
          <a:lnRef idx="0"/>
          <a:fillRef idx="0"/>
          <a:effectRef idx="0"/>
          <a:fontRef idx="minor"/>
        </p:style>
        <p:txBody>
          <a:bodyPr numCol="1" spcCol="0" anchor="t">
            <a:noAutofit/>
          </a:bodyPr>
          <a:p>
            <a:pPr>
              <a:lnSpc>
                <a:spcPct val="100000"/>
              </a:lnSpc>
            </a:pPr>
            <a:endParaRPr b="0" lang="fr-FR" sz="8200" spc="-1" strike="noStrike">
              <a:solidFill>
                <a:srgbClr val="000000"/>
              </a:solidFill>
              <a:latin typeface="Calibri"/>
            </a:endParaRPr>
          </a:p>
        </p:txBody>
      </p:sp>
      <p:pic>
        <p:nvPicPr>
          <p:cNvPr id="109" name="Image 11" descr=""/>
          <p:cNvPicPr/>
          <p:nvPr/>
        </p:nvPicPr>
        <p:blipFill>
          <a:blip r:embed="rId5"/>
          <a:stretch/>
        </p:blipFill>
        <p:spPr>
          <a:xfrm>
            <a:off x="2057400" y="35301240"/>
            <a:ext cx="9962640" cy="4304880"/>
          </a:xfrm>
          <a:prstGeom prst="rect">
            <a:avLst/>
          </a:prstGeom>
          <a:ln w="0">
            <a:noFill/>
          </a:ln>
        </p:spPr>
      </p:pic>
      <p:sp>
        <p:nvSpPr>
          <p:cNvPr id="110" name="ZoneTexte 70"/>
          <p:cNvSpPr/>
          <p:nvPr/>
        </p:nvSpPr>
        <p:spPr>
          <a:xfrm flipH="1">
            <a:off x="1205640" y="39996000"/>
            <a:ext cx="110926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000000"/>
                </a:solidFill>
                <a:latin typeface="Calibri"/>
              </a:rPr>
              <a:t>Courant dans une des bobines d’un moteur pas à pas, onde de courant sinusoïdale</a:t>
            </a:r>
            <a:endParaRPr b="0" lang="fr-FR" sz="2400" spc="-1" strike="noStrike">
              <a:solidFill>
                <a:srgbClr val="000000"/>
              </a:solidFill>
              <a:latin typeface="Arial"/>
            </a:endParaRPr>
          </a:p>
        </p:txBody>
      </p:sp>
      <p:pic>
        <p:nvPicPr>
          <p:cNvPr id="111" name="Image 12" descr=""/>
          <p:cNvPicPr/>
          <p:nvPr/>
        </p:nvPicPr>
        <p:blipFill>
          <a:blip r:embed="rId6"/>
          <a:stretch/>
        </p:blipFill>
        <p:spPr>
          <a:xfrm>
            <a:off x="16467480" y="21087000"/>
            <a:ext cx="10702800" cy="5996520"/>
          </a:xfrm>
          <a:prstGeom prst="rect">
            <a:avLst/>
          </a:prstGeom>
          <a:ln w="0">
            <a:noFill/>
          </a:ln>
        </p:spPr>
      </p:pic>
      <p:sp>
        <p:nvSpPr>
          <p:cNvPr id="112" name="ZoneTexte 72"/>
          <p:cNvSpPr/>
          <p:nvPr/>
        </p:nvSpPr>
        <p:spPr>
          <a:xfrm>
            <a:off x="15767280" y="27083520"/>
            <a:ext cx="13320360" cy="2770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4400" spc="-1" strike="noStrike">
                <a:solidFill>
                  <a:srgbClr val="000000"/>
                </a:solidFill>
                <a:latin typeface="Calibri"/>
              </a:rPr>
              <a:t>Ici le choix c’est porté sur un grand </a:t>
            </a:r>
            <a:r>
              <a:rPr b="1" lang="fr-FR" sz="4400" spc="-1" strike="noStrike">
                <a:solidFill>
                  <a:srgbClr val="000000"/>
                </a:solidFill>
                <a:latin typeface="Calibri"/>
              </a:rPr>
              <a:t>écran tactile</a:t>
            </a:r>
            <a:r>
              <a:rPr b="0" lang="fr-FR" sz="4400" spc="-1" strike="noStrike">
                <a:solidFill>
                  <a:srgbClr val="000000"/>
                </a:solidFill>
                <a:latin typeface="Calibri"/>
              </a:rPr>
              <a:t>. Il affiche les informations utiles, et permet l’interaction avec l’utilisateur. Un </a:t>
            </a:r>
            <a:r>
              <a:rPr b="1" lang="fr-FR" sz="4400" spc="-1" strike="noStrike">
                <a:solidFill>
                  <a:srgbClr val="000000"/>
                </a:solidFill>
                <a:latin typeface="Calibri"/>
              </a:rPr>
              <a:t>joystick</a:t>
            </a:r>
            <a:r>
              <a:rPr b="0" lang="fr-FR" sz="4400" spc="-1" strike="noStrike">
                <a:solidFill>
                  <a:srgbClr val="000000"/>
                </a:solidFill>
                <a:latin typeface="Calibri"/>
              </a:rPr>
              <a:t> permet de faire des déplacements plus précis.</a:t>
            </a:r>
            <a:endParaRPr b="0" lang="fr-FR" sz="4400" spc="-1" strike="noStrike">
              <a:solidFill>
                <a:srgbClr val="000000"/>
              </a:solidFill>
              <a:latin typeface="Arial"/>
            </a:endParaRPr>
          </a:p>
        </p:txBody>
      </p:sp>
      <p:pic>
        <p:nvPicPr>
          <p:cNvPr id="113" name="Image 13" descr=""/>
          <p:cNvPicPr/>
          <p:nvPr/>
        </p:nvPicPr>
        <p:blipFill>
          <a:blip r:embed="rId7"/>
          <a:stretch/>
        </p:blipFill>
        <p:spPr>
          <a:xfrm>
            <a:off x="17255520" y="29884320"/>
            <a:ext cx="10343880" cy="4733640"/>
          </a:xfrm>
          <a:prstGeom prst="rect">
            <a:avLst/>
          </a:prstGeom>
          <a:ln w="0">
            <a:noFill/>
          </a:ln>
        </p:spPr>
      </p:pic>
      <p:sp>
        <p:nvSpPr>
          <p:cNvPr id="114" name="ZoneTexte 74"/>
          <p:cNvSpPr/>
          <p:nvPr/>
        </p:nvSpPr>
        <p:spPr>
          <a:xfrm>
            <a:off x="15767280" y="34617960"/>
            <a:ext cx="13320360" cy="5452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4400" spc="-1" strike="noStrike">
                <a:solidFill>
                  <a:srgbClr val="000000"/>
                </a:solidFill>
                <a:latin typeface="Calibri"/>
              </a:rPr>
              <a:t>Il est possible d’implémenter des fonctions de haut niveau comme l’</a:t>
            </a:r>
            <a:r>
              <a:rPr b="1" lang="fr-FR" sz="4400" spc="-1" strike="noStrike">
                <a:solidFill>
                  <a:srgbClr val="000000"/>
                </a:solidFill>
                <a:latin typeface="Calibri"/>
              </a:rPr>
              <a:t>auto thêta</a:t>
            </a:r>
            <a:r>
              <a:rPr b="0" lang="fr-FR" sz="4400" spc="-1" strike="noStrike">
                <a:solidFill>
                  <a:srgbClr val="000000"/>
                </a:solidFill>
                <a:latin typeface="Calibri"/>
              </a:rPr>
              <a:t>, qui permet de réaligner le wafer. Il est même possible de le faire automatiquement à l’aide d’une camera voire même avec une IA (</a:t>
            </a:r>
            <a:r>
              <a:rPr b="1" lang="fr-FR" sz="4400" spc="-1" strike="noStrike">
                <a:solidFill>
                  <a:srgbClr val="000000"/>
                </a:solidFill>
                <a:latin typeface="Calibri"/>
              </a:rPr>
              <a:t>intelligence Artificielle</a:t>
            </a:r>
            <a:r>
              <a:rPr b="0" lang="fr-FR" sz="4400" spc="-1" strike="noStrike">
                <a:solidFill>
                  <a:srgbClr val="000000"/>
                </a:solidFill>
                <a:latin typeface="Calibri"/>
              </a:rPr>
              <a:t>).</a:t>
            </a:r>
            <a:endParaRPr b="0" lang="fr-FR" sz="4400" spc="-1" strike="noStrike">
              <a:solidFill>
                <a:srgbClr val="000000"/>
              </a:solidFill>
              <a:latin typeface="Arial"/>
            </a:endParaRPr>
          </a:p>
          <a:p>
            <a:pPr>
              <a:lnSpc>
                <a:spcPct val="100000"/>
              </a:lnSpc>
            </a:pPr>
            <a:r>
              <a:rPr b="0" lang="fr-FR" sz="4400" spc="-1" strike="noStrike">
                <a:solidFill>
                  <a:srgbClr val="000000"/>
                </a:solidFill>
                <a:latin typeface="Calibri"/>
              </a:rPr>
              <a:t>Une des applications est le test de VCSEL (Laser à cavité verticale) sur des wafers contenant plusieurs centaines de composants (espacement typique de 200µm).</a:t>
            </a:r>
            <a:endParaRPr b="0" lang="fr-FR" sz="4400" spc="-1" strike="noStrike">
              <a:solidFill>
                <a:srgbClr val="000000"/>
              </a:solidFill>
              <a:latin typeface="Arial"/>
            </a:endParaRPr>
          </a:p>
        </p:txBody>
      </p:sp>
      <p:grpSp>
        <p:nvGrpSpPr>
          <p:cNvPr id="115" name="Groupe 18"/>
          <p:cNvGrpSpPr/>
          <p:nvPr/>
        </p:nvGrpSpPr>
        <p:grpSpPr>
          <a:xfrm>
            <a:off x="25400160" y="10258200"/>
            <a:ext cx="3456360" cy="4445280"/>
            <a:chOff x="25400160" y="10258200"/>
            <a:chExt cx="3456360" cy="4445280"/>
          </a:xfrm>
        </p:grpSpPr>
        <p:pic>
          <p:nvPicPr>
            <p:cNvPr id="116" name="Image 19" descr=""/>
            <p:cNvPicPr/>
            <p:nvPr/>
          </p:nvPicPr>
          <p:blipFill>
            <a:blip r:embed="rId8"/>
            <a:stretch/>
          </p:blipFill>
          <p:spPr>
            <a:xfrm>
              <a:off x="25400160" y="11228040"/>
              <a:ext cx="3456360" cy="3456360"/>
            </a:xfrm>
            <a:prstGeom prst="rect">
              <a:avLst/>
            </a:prstGeom>
            <a:ln w="0">
              <a:noFill/>
            </a:ln>
          </p:spPr>
        </p:pic>
        <p:sp>
          <p:nvSpPr>
            <p:cNvPr id="117" name="Rectangle : coins arrondis 14"/>
            <p:cNvSpPr/>
            <p:nvPr/>
          </p:nvSpPr>
          <p:spPr>
            <a:xfrm>
              <a:off x="25400160" y="11296800"/>
              <a:ext cx="3456360" cy="3387960"/>
            </a:xfrm>
            <a:prstGeom prst="roundRect">
              <a:avLst>
                <a:gd name="adj" fmla="val 16667"/>
              </a:avLst>
            </a:prstGeom>
            <a:noFill/>
            <a:ln w="130175">
              <a:solidFill>
                <a:srgbClr val="4a7ebb"/>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8200" spc="-1" strike="noStrike">
                <a:solidFill>
                  <a:schemeClr val="lt1"/>
                </a:solidFill>
                <a:latin typeface="Calibri"/>
              </a:endParaRPr>
            </a:p>
          </p:txBody>
        </p:sp>
        <p:sp>
          <p:nvSpPr>
            <p:cNvPr id="118" name="Rectangle : coins arrondis 41"/>
            <p:cNvSpPr/>
            <p:nvPr/>
          </p:nvSpPr>
          <p:spPr>
            <a:xfrm>
              <a:off x="25400160" y="10353600"/>
              <a:ext cx="3456360" cy="4349880"/>
            </a:xfrm>
            <a:prstGeom prst="roundRect">
              <a:avLst>
                <a:gd name="adj" fmla="val 16667"/>
              </a:avLst>
            </a:prstGeom>
            <a:noFill/>
            <a:ln w="130175">
              <a:solidFill>
                <a:srgbClr val="4a7ebb"/>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8200" spc="-1" strike="noStrike">
                <a:solidFill>
                  <a:schemeClr val="lt1"/>
                </a:solidFill>
                <a:latin typeface="Calibri"/>
              </a:endParaRPr>
            </a:p>
          </p:txBody>
        </p:sp>
        <p:sp>
          <p:nvSpPr>
            <p:cNvPr id="119" name="ZoneTexte 22"/>
            <p:cNvSpPr/>
            <p:nvPr/>
          </p:nvSpPr>
          <p:spPr>
            <a:xfrm>
              <a:off x="26281800" y="10420920"/>
              <a:ext cx="2476080" cy="912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fr-FR" sz="5400" spc="-1" strike="noStrike">
                  <a:solidFill>
                    <a:srgbClr val="000000"/>
                  </a:solidFill>
                  <a:latin typeface="Arial Black"/>
                </a:rPr>
                <a:t>d’infos</a:t>
              </a:r>
              <a:endParaRPr b="0" lang="fr-FR" sz="5400" spc="-1" strike="noStrike">
                <a:solidFill>
                  <a:srgbClr val="000000"/>
                </a:solidFill>
                <a:latin typeface="Arial"/>
              </a:endParaRPr>
            </a:p>
          </p:txBody>
        </p:sp>
        <p:sp>
          <p:nvSpPr>
            <p:cNvPr id="120" name="ZoneTexte 23"/>
            <p:cNvSpPr/>
            <p:nvPr/>
          </p:nvSpPr>
          <p:spPr>
            <a:xfrm>
              <a:off x="25465680" y="10258200"/>
              <a:ext cx="946080" cy="1186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fr-FR" sz="7200" spc="-1" strike="noStrike">
                  <a:solidFill>
                    <a:srgbClr val="000000"/>
                  </a:solidFill>
                  <a:latin typeface="Arial Black"/>
                </a:rPr>
                <a:t>+</a:t>
              </a:r>
              <a:endParaRPr b="0" lang="fr-FR" sz="72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1326</TotalTime>
  <Application>LibreOffice/7.5.3.2$Linux_X86_64 LibreOffice_project/50$Build-2</Application>
  <AppVersion>15.0000</AppVersion>
  <Words>375</Words>
  <Paragraphs>15</Paragraphs>
  <Company>CNRS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2013-11-26T13:20:32Z</dcterms:created>
  <dc:creator>dominique daurat</dc:creator>
  <dc:description/>
  <dc:language>fr-FR</dc:language>
  <cp:lastModifiedBy/>
  <dcterms:modified xsi:type="dcterms:W3CDTF">2023-05-24T13:57:29Z</dcterms:modified>
  <cp:revision>46</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1</vt:i4>
  </property>
</Properties>
</file>