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0.png" ContentType="image/png"/>
  <Override PartName="/ppt/media/image7.png" ContentType="image/png"/>
  <Override PartName="/ppt/media/image11.png" ContentType="image/png"/>
  <Override PartName="/ppt/media/image8.png" ContentType="image/png"/>
  <Override PartName="/ppt/media/image9.png" ContentType="image/png"/>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Lst>
  <p:sldIdLst>
    <p:sldId id="256" r:id="rId13"/>
  </p:sldIdLst>
  <p:sldSz cx="30275213" cy="42803763"/>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e de titre">
    <p:spTree>
      <p:nvGrpSpPr>
        <p:cNvPr id="1" name=""/>
        <p:cNvGrpSpPr/>
        <p:nvPr/>
      </p:nvGrpSpPr>
      <p:grpSpPr>
        <a:xfrm>
          <a:off x="0" y="0"/>
          <a:ext cx="0" cy="0"/>
          <a:chOff x="0" y="0"/>
          <a:chExt cx="0" cy="0"/>
        </a:xfrm>
      </p:grpSpPr>
      <p:sp>
        <p:nvSpPr>
          <p:cNvPr id="13" name="PlaceHolder 1"/>
          <p:cNvSpPr>
            <a:spLocks noGrp="1"/>
          </p:cNvSpPr>
          <p:nvPr>
            <p:ph type="title"/>
          </p:nvPr>
        </p:nvSpPr>
        <p:spPr>
          <a:xfrm>
            <a:off x="2270520" y="13296960"/>
            <a:ext cx="25732800" cy="91738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4" name="PlaceHolder 2"/>
          <p:cNvSpPr>
            <a:spLocks noGrp="1"/>
          </p:cNvSpPr>
          <p:nvPr>
            <p:ph type="subTitle"/>
          </p:nvPr>
        </p:nvSpPr>
        <p:spPr>
          <a:xfrm>
            <a:off x="1513440" y="10015920"/>
            <a:ext cx="27247320" cy="2482560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90953B2-73E5-4892-A844-5F86AFCC9776}"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1BAA4A02-AC9A-4E68-942E-4C95EC1FEB89}" type="slidenum">
              <a:t>&lt;#&gt;</a:t>
            </a:fld>
          </a:p>
        </p:txBody>
      </p:sp>
      <p:sp>
        <p:nvSpPr>
          <p:cNvPr id="4" name="PlaceHolder 3"/>
          <p:cNvSpPr>
            <a:spLocks noGrp="1"/>
          </p:cNvSpPr>
          <p:nvPr>
            <p:ph type="dt" idx="30"/>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p>
            <a:r>
              <a:t>Footer</a:t>
            </a:r>
          </a:p>
        </p:txBody>
      </p:sp>
      <p:sp>
        <p:nvSpPr>
          <p:cNvPr id="3" name="PlaceHolder 2"/>
          <p:cNvSpPr>
            <a:spLocks noGrp="1"/>
          </p:cNvSpPr>
          <p:nvPr>
            <p:ph type="sldNum" idx="32"/>
          </p:nvPr>
        </p:nvSpPr>
        <p:spPr/>
        <p:txBody>
          <a:bodyPr/>
          <a:p>
            <a:fld id="{150918DA-E3A5-4871-AE85-879640C55023}" type="slidenum">
              <a:t>&lt;#&gt;</a:t>
            </a:fld>
          </a:p>
        </p:txBody>
      </p:sp>
      <p:sp>
        <p:nvSpPr>
          <p:cNvPr id="4" name="PlaceHolder 3"/>
          <p:cNvSpPr>
            <a:spLocks noGrp="1"/>
          </p:cNvSpPr>
          <p:nvPr>
            <p:ph type="dt" idx="33"/>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420ABE5C-8C89-4135-B682-370A2EB9D667}" type="slidenum">
              <a:t>&lt;#&gt;</a:t>
            </a:fld>
          </a:p>
        </p:txBody>
      </p:sp>
      <p:sp>
        <p:nvSpPr>
          <p:cNvPr id="4" name="PlaceHolder 3"/>
          <p:cNvSpPr>
            <a:spLocks noGrp="1"/>
          </p:cNvSpPr>
          <p:nvPr>
            <p:ph type="dt" idx="6"/>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3E3D2BD1-8067-4709-831B-05E13BED3436}" type="slidenum">
              <a:t>&lt;#&gt;</a:t>
            </a:fld>
          </a:p>
        </p:txBody>
      </p:sp>
      <p:sp>
        <p:nvSpPr>
          <p:cNvPr id="4" name="PlaceHolder 3"/>
          <p:cNvSpPr>
            <a:spLocks noGrp="1"/>
          </p:cNvSpPr>
          <p:nvPr>
            <p:ph type="dt" idx="9"/>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re et contenu">
    <p:spTree>
      <p:nvGrpSpPr>
        <p:cNvPr id="1" name=""/>
        <p:cNvGrpSpPr/>
        <p:nvPr/>
      </p:nvGrpSpPr>
      <p:grpSpPr>
        <a:xfrm>
          <a:off x="0" y="0"/>
          <a:ext cx="0" cy="0"/>
          <a:chOff x="0" y="0"/>
          <a:chExt cx="0" cy="0"/>
        </a:xfrm>
      </p:grpSpPr>
      <p:sp>
        <p:nvSpPr>
          <p:cNvPr id="53" name="PlaceHolder 1"/>
          <p:cNvSpPr>
            <a:spLocks noGrp="1"/>
          </p:cNvSpPr>
          <p:nvPr>
            <p:ph type="title"/>
          </p:nvPr>
        </p:nvSpPr>
        <p:spPr>
          <a:xfrm>
            <a:off x="2270520" y="13296960"/>
            <a:ext cx="25732800" cy="91738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4" name="PlaceHolder 2"/>
          <p:cNvSpPr>
            <a:spLocks noGrp="1"/>
          </p:cNvSpPr>
          <p:nvPr>
            <p:ph/>
          </p:nvPr>
        </p:nvSpPr>
        <p:spPr>
          <a:xfrm>
            <a:off x="1513440" y="10015920"/>
            <a:ext cx="27247320" cy="248256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72D8914A-B38D-4394-940B-BEB16661DB25}" type="slidenum">
              <a:t>&lt;#&gt;</a:t>
            </a:fld>
          </a:p>
        </p:txBody>
      </p:sp>
      <p:sp>
        <p:nvSpPr>
          <p:cNvPr id="6" name="PlaceHolder 5"/>
          <p:cNvSpPr>
            <a:spLocks noGrp="1"/>
          </p:cNvSpPr>
          <p:nvPr>
            <p:ph type="dt" idx="12"/>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tête de section">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4093B732-F29C-4221-BEBD-0A3C26BB9F84}" type="slidenum">
              <a:t>&lt;#&gt;</a:t>
            </a:fld>
          </a:p>
        </p:txBody>
      </p:sp>
      <p:sp>
        <p:nvSpPr>
          <p:cNvPr id="4" name="PlaceHolder 3"/>
          <p:cNvSpPr>
            <a:spLocks noGrp="1"/>
          </p:cNvSpPr>
          <p:nvPr>
            <p:ph type="dt" idx="15"/>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ux contenus">
    <p:spTree>
      <p:nvGrpSpPr>
        <p:cNvPr id="1" name=""/>
        <p:cNvGrpSpPr/>
        <p:nvPr/>
      </p:nvGrpSpPr>
      <p:grpSpPr>
        <a:xfrm>
          <a:off x="0" y="0"/>
          <a:ext cx="0" cy="0"/>
          <a:chOff x="0" y="0"/>
          <a:chExt cx="0" cy="0"/>
        </a:xfrm>
      </p:grpSpPr>
      <p:sp>
        <p:nvSpPr>
          <p:cNvPr id="82" name="PlaceHolder 1"/>
          <p:cNvSpPr>
            <a:spLocks noGrp="1"/>
          </p:cNvSpPr>
          <p:nvPr>
            <p:ph type="title"/>
          </p:nvPr>
        </p:nvSpPr>
        <p:spPr>
          <a:xfrm>
            <a:off x="2270520" y="13296960"/>
            <a:ext cx="25732800" cy="91738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3" name="PlaceHolder 2"/>
          <p:cNvSpPr>
            <a:spLocks noGrp="1"/>
          </p:cNvSpPr>
          <p:nvPr>
            <p:ph/>
          </p:nvPr>
        </p:nvSpPr>
        <p:spPr>
          <a:xfrm>
            <a:off x="1513440" y="10015920"/>
            <a:ext cx="13296600" cy="248256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84" name="PlaceHolder 3"/>
          <p:cNvSpPr>
            <a:spLocks noGrp="1"/>
          </p:cNvSpPr>
          <p:nvPr>
            <p:ph/>
          </p:nvPr>
        </p:nvSpPr>
        <p:spPr>
          <a:xfrm>
            <a:off x="15475320" y="10015920"/>
            <a:ext cx="13296600" cy="2482560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CB72C5BD-A8C8-4FAB-83AE-B341FCCCFFDD}" type="slidenum">
              <a:t>&lt;#&gt;</a:t>
            </a:fld>
          </a:p>
        </p:txBody>
      </p:sp>
      <p:sp>
        <p:nvSpPr>
          <p:cNvPr id="7" name="PlaceHolder 6"/>
          <p:cNvSpPr>
            <a:spLocks noGrp="1"/>
          </p:cNvSpPr>
          <p:nvPr>
            <p:ph type="dt" idx="18"/>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89D71893-479E-4361-B11C-66C3DEC4076B}" type="slidenum">
              <a:t>&lt;#&gt;</a:t>
            </a:fld>
          </a:p>
        </p:txBody>
      </p:sp>
      <p:sp>
        <p:nvSpPr>
          <p:cNvPr id="4" name="PlaceHolder 3"/>
          <p:cNvSpPr>
            <a:spLocks noGrp="1"/>
          </p:cNvSpPr>
          <p:nvPr>
            <p:ph type="dt" idx="21"/>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seul">
    <p:spTree>
      <p:nvGrpSpPr>
        <p:cNvPr id="1" name=""/>
        <p:cNvGrpSpPr/>
        <p:nvPr/>
      </p:nvGrpSpPr>
      <p:grpSpPr>
        <a:xfrm>
          <a:off x="0" y="0"/>
          <a:ext cx="0" cy="0"/>
          <a:chOff x="0" y="0"/>
          <a:chExt cx="0" cy="0"/>
        </a:xfrm>
      </p:grpSpPr>
      <p:sp>
        <p:nvSpPr>
          <p:cNvPr id="110" name="PlaceHolder 1"/>
          <p:cNvSpPr>
            <a:spLocks noGrp="1"/>
          </p:cNvSpPr>
          <p:nvPr>
            <p:ph type="title"/>
          </p:nvPr>
        </p:nvSpPr>
        <p:spPr>
          <a:xfrm>
            <a:off x="2270520" y="13296960"/>
            <a:ext cx="25732800" cy="91738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37D5F9B9-8A22-4997-9A9E-5A3F7DE2F2A2}" type="slidenum">
              <a:t>&lt;#&gt;</a:t>
            </a:fld>
          </a:p>
        </p:txBody>
      </p:sp>
      <p:sp>
        <p:nvSpPr>
          <p:cNvPr id="5" name="PlaceHolder 4"/>
          <p:cNvSpPr>
            <a:spLocks noGrp="1"/>
          </p:cNvSpPr>
          <p:nvPr>
            <p:ph type="dt" idx="24"/>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ide">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016E5E32-AD2D-44A7-8E15-DCBA208D43DF}" type="slidenum">
              <a:t>&lt;#&gt;</a:t>
            </a:fld>
          </a:p>
        </p:txBody>
      </p:sp>
      <p:sp>
        <p:nvSpPr>
          <p:cNvPr id="4" name="PlaceHolder 3"/>
          <p:cNvSpPr>
            <a:spLocks noGrp="1"/>
          </p:cNvSpPr>
          <p:nvPr>
            <p:ph type="dt" idx="27"/>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1"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2"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3" name="Image 1" descr=""/>
          <p:cNvPicPr/>
          <p:nvPr/>
        </p:nvPicPr>
        <p:blipFill>
          <a:blip r:embed="rId2"/>
          <a:srcRect l="0" t="0" r="0" b="15523"/>
          <a:stretch/>
        </p:blipFill>
        <p:spPr>
          <a:xfrm flipH="1">
            <a:off x="-47160" y="34442280"/>
            <a:ext cx="8045640" cy="8473320"/>
          </a:xfrm>
          <a:prstGeom prst="rect">
            <a:avLst/>
          </a:prstGeom>
          <a:ln w="0">
            <a:noFill/>
          </a:ln>
        </p:spPr>
      </p:pic>
      <p:pic>
        <p:nvPicPr>
          <p:cNvPr id="4" name="Image 5" descr=""/>
          <p:cNvPicPr/>
          <p:nvPr/>
        </p:nvPicPr>
        <p:blipFill>
          <a:blip r:embed="rId3"/>
          <a:stretch/>
        </p:blipFill>
        <p:spPr>
          <a:xfrm>
            <a:off x="2095920" y="38692440"/>
            <a:ext cx="2572560" cy="2537280"/>
          </a:xfrm>
          <a:prstGeom prst="rect">
            <a:avLst/>
          </a:prstGeom>
          <a:ln w="0">
            <a:noFill/>
          </a:ln>
        </p:spPr>
      </p:pic>
      <p:sp>
        <p:nvSpPr>
          <p:cNvPr id="5"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6" name="Image 13" descr=""/>
          <p:cNvPicPr/>
          <p:nvPr/>
        </p:nvPicPr>
        <p:blipFill>
          <a:blip r:embed="rId4"/>
          <a:stretch/>
        </p:blipFill>
        <p:spPr>
          <a:xfrm>
            <a:off x="25441920" y="41230800"/>
            <a:ext cx="3107160" cy="1100160"/>
          </a:xfrm>
          <a:prstGeom prst="rect">
            <a:avLst/>
          </a:prstGeom>
          <a:ln w="0">
            <a:noFill/>
          </a:ln>
        </p:spPr>
      </p:pic>
      <p:pic>
        <p:nvPicPr>
          <p:cNvPr id="7" name="Image 3" descr=""/>
          <p:cNvPicPr/>
          <p:nvPr/>
        </p:nvPicPr>
        <p:blipFill>
          <a:blip r:embed="rId5"/>
          <a:stretch/>
        </p:blipFill>
        <p:spPr>
          <a:xfrm>
            <a:off x="14242320" y="20950920"/>
            <a:ext cx="1789560" cy="900720"/>
          </a:xfrm>
          <a:prstGeom prst="rect">
            <a:avLst/>
          </a:prstGeom>
          <a:ln w="0">
            <a:noFill/>
          </a:ln>
        </p:spPr>
      </p:pic>
      <p:pic>
        <p:nvPicPr>
          <p:cNvPr id="8" name="Image 10" descr=""/>
          <p:cNvPicPr/>
          <p:nvPr/>
        </p:nvPicPr>
        <p:blipFill>
          <a:blip r:embed="rId6"/>
          <a:stretch/>
        </p:blipFill>
        <p:spPr>
          <a:xfrm>
            <a:off x="853200" y="898200"/>
            <a:ext cx="6242760" cy="3142800"/>
          </a:xfrm>
          <a:prstGeom prst="rect">
            <a:avLst/>
          </a:prstGeom>
          <a:ln w="0">
            <a:noFill/>
          </a:ln>
        </p:spPr>
      </p:pic>
      <p:sp>
        <p:nvSpPr>
          <p:cNvPr id="9" name="PlaceHolder 1"/>
          <p:cNvSpPr>
            <a:spLocks noGrp="1"/>
          </p:cNvSpPr>
          <p:nvPr>
            <p:ph type="title"/>
          </p:nvPr>
        </p:nvSpPr>
        <p:spPr>
          <a:xfrm>
            <a:off x="2270520" y="13296960"/>
            <a:ext cx="25732800" cy="91738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0" name="PlaceHolder 2"/>
          <p:cNvSpPr>
            <a:spLocks noGrp="1"/>
          </p:cNvSpPr>
          <p:nvPr>
            <p:ph type="ftr" idx="1"/>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1" name="PlaceHolder 3"/>
          <p:cNvSpPr>
            <a:spLocks noGrp="1"/>
          </p:cNvSpPr>
          <p:nvPr>
            <p:ph type="sldNum" idx="2"/>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9A90E36C-E545-4E55-B63B-513285FBAC27}"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12" name="PlaceHolder 4"/>
          <p:cNvSpPr>
            <a:spLocks noGrp="1"/>
          </p:cNvSpPr>
          <p:nvPr>
            <p:ph type="dt" idx="3"/>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7"/>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124"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125"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126" name="Image 1" descr=""/>
          <p:cNvPicPr/>
          <p:nvPr/>
        </p:nvPicPr>
        <p:blipFill>
          <a:blip r:embed="rId2"/>
          <a:srcRect l="0" t="0" r="0" b="15523"/>
          <a:stretch/>
        </p:blipFill>
        <p:spPr>
          <a:xfrm flipH="1">
            <a:off x="-47160" y="34442280"/>
            <a:ext cx="8045640" cy="8473320"/>
          </a:xfrm>
          <a:prstGeom prst="rect">
            <a:avLst/>
          </a:prstGeom>
          <a:ln w="0">
            <a:noFill/>
          </a:ln>
        </p:spPr>
      </p:pic>
      <p:pic>
        <p:nvPicPr>
          <p:cNvPr id="127" name="Image 5" descr=""/>
          <p:cNvPicPr/>
          <p:nvPr/>
        </p:nvPicPr>
        <p:blipFill>
          <a:blip r:embed="rId3"/>
          <a:stretch/>
        </p:blipFill>
        <p:spPr>
          <a:xfrm>
            <a:off x="2095920" y="38692440"/>
            <a:ext cx="2572560" cy="2537280"/>
          </a:xfrm>
          <a:prstGeom prst="rect">
            <a:avLst/>
          </a:prstGeom>
          <a:ln w="0">
            <a:noFill/>
          </a:ln>
        </p:spPr>
      </p:pic>
      <p:sp>
        <p:nvSpPr>
          <p:cNvPr id="128"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129" name="Image 13" descr=""/>
          <p:cNvPicPr/>
          <p:nvPr/>
        </p:nvPicPr>
        <p:blipFill>
          <a:blip r:embed="rId4"/>
          <a:stretch/>
        </p:blipFill>
        <p:spPr>
          <a:xfrm>
            <a:off x="25441920" y="41230800"/>
            <a:ext cx="3107160" cy="1100160"/>
          </a:xfrm>
          <a:prstGeom prst="rect">
            <a:avLst/>
          </a:prstGeom>
          <a:ln w="0">
            <a:noFill/>
          </a:ln>
        </p:spPr>
      </p:pic>
      <p:pic>
        <p:nvPicPr>
          <p:cNvPr id="130" name="Image 3" descr=""/>
          <p:cNvPicPr/>
          <p:nvPr/>
        </p:nvPicPr>
        <p:blipFill>
          <a:blip r:embed="rId5"/>
          <a:stretch/>
        </p:blipFill>
        <p:spPr>
          <a:xfrm>
            <a:off x="14242320" y="20950920"/>
            <a:ext cx="1789560" cy="900720"/>
          </a:xfrm>
          <a:prstGeom prst="rect">
            <a:avLst/>
          </a:prstGeom>
          <a:ln w="0">
            <a:noFill/>
          </a:ln>
        </p:spPr>
      </p:pic>
      <p:pic>
        <p:nvPicPr>
          <p:cNvPr id="131" name="Image 10" descr=""/>
          <p:cNvPicPr/>
          <p:nvPr/>
        </p:nvPicPr>
        <p:blipFill>
          <a:blip r:embed="rId6"/>
          <a:stretch/>
        </p:blipFill>
        <p:spPr>
          <a:xfrm>
            <a:off x="853200" y="898200"/>
            <a:ext cx="6242760" cy="3142800"/>
          </a:xfrm>
          <a:prstGeom prst="rect">
            <a:avLst/>
          </a:prstGeom>
          <a:ln w="0">
            <a:noFill/>
          </a:ln>
        </p:spPr>
      </p:pic>
      <p:sp>
        <p:nvSpPr>
          <p:cNvPr id="132" name="PlaceHolder 1"/>
          <p:cNvSpPr>
            <a:spLocks noGrp="1"/>
          </p:cNvSpPr>
          <p:nvPr>
            <p:ph type="ftr" idx="28"/>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33" name="PlaceHolder 2"/>
          <p:cNvSpPr>
            <a:spLocks noGrp="1"/>
          </p:cNvSpPr>
          <p:nvPr>
            <p:ph type="sldNum" idx="29"/>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DE32698E-9458-4DC8-8C21-D31CB461AFD4}"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134" name="PlaceHolder 3"/>
          <p:cNvSpPr>
            <a:spLocks noGrp="1"/>
          </p:cNvSpPr>
          <p:nvPr>
            <p:ph type="dt" idx="30"/>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7"/>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136"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137"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138" name="Image 1" descr=""/>
          <p:cNvPicPr/>
          <p:nvPr/>
        </p:nvPicPr>
        <p:blipFill>
          <a:blip r:embed="rId2"/>
          <a:srcRect l="0" t="0" r="0" b="15523"/>
          <a:stretch/>
        </p:blipFill>
        <p:spPr>
          <a:xfrm flipH="1">
            <a:off x="-47160" y="34442280"/>
            <a:ext cx="8045640" cy="8473320"/>
          </a:xfrm>
          <a:prstGeom prst="rect">
            <a:avLst/>
          </a:prstGeom>
          <a:ln w="0">
            <a:noFill/>
          </a:ln>
        </p:spPr>
      </p:pic>
      <p:pic>
        <p:nvPicPr>
          <p:cNvPr id="139" name="Image 5" descr=""/>
          <p:cNvPicPr/>
          <p:nvPr/>
        </p:nvPicPr>
        <p:blipFill>
          <a:blip r:embed="rId3"/>
          <a:stretch/>
        </p:blipFill>
        <p:spPr>
          <a:xfrm>
            <a:off x="2095920" y="38692440"/>
            <a:ext cx="2572560" cy="2537280"/>
          </a:xfrm>
          <a:prstGeom prst="rect">
            <a:avLst/>
          </a:prstGeom>
          <a:ln w="0">
            <a:noFill/>
          </a:ln>
        </p:spPr>
      </p:pic>
      <p:sp>
        <p:nvSpPr>
          <p:cNvPr id="140"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141" name="Image 13" descr=""/>
          <p:cNvPicPr/>
          <p:nvPr/>
        </p:nvPicPr>
        <p:blipFill>
          <a:blip r:embed="rId4"/>
          <a:stretch/>
        </p:blipFill>
        <p:spPr>
          <a:xfrm>
            <a:off x="25441920" y="41230800"/>
            <a:ext cx="3107160" cy="1100160"/>
          </a:xfrm>
          <a:prstGeom prst="rect">
            <a:avLst/>
          </a:prstGeom>
          <a:ln w="0">
            <a:noFill/>
          </a:ln>
        </p:spPr>
      </p:pic>
      <p:pic>
        <p:nvPicPr>
          <p:cNvPr id="142" name="Image 3" descr=""/>
          <p:cNvPicPr/>
          <p:nvPr/>
        </p:nvPicPr>
        <p:blipFill>
          <a:blip r:embed="rId5"/>
          <a:stretch/>
        </p:blipFill>
        <p:spPr>
          <a:xfrm>
            <a:off x="14242320" y="20950920"/>
            <a:ext cx="1789560" cy="900720"/>
          </a:xfrm>
          <a:prstGeom prst="rect">
            <a:avLst/>
          </a:prstGeom>
          <a:ln w="0">
            <a:noFill/>
          </a:ln>
        </p:spPr>
      </p:pic>
      <p:pic>
        <p:nvPicPr>
          <p:cNvPr id="143" name="Image 10" descr=""/>
          <p:cNvPicPr/>
          <p:nvPr/>
        </p:nvPicPr>
        <p:blipFill>
          <a:blip r:embed="rId6"/>
          <a:stretch/>
        </p:blipFill>
        <p:spPr>
          <a:xfrm>
            <a:off x="853200" y="898200"/>
            <a:ext cx="6242760" cy="3142800"/>
          </a:xfrm>
          <a:prstGeom prst="rect">
            <a:avLst/>
          </a:prstGeom>
          <a:ln w="0">
            <a:noFill/>
          </a:ln>
        </p:spPr>
      </p:pic>
      <p:sp>
        <p:nvSpPr>
          <p:cNvPr id="144" name="PlaceHolder 1"/>
          <p:cNvSpPr>
            <a:spLocks noGrp="1"/>
          </p:cNvSpPr>
          <p:nvPr>
            <p:ph type="ftr" idx="31"/>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45" name="PlaceHolder 2"/>
          <p:cNvSpPr>
            <a:spLocks noGrp="1"/>
          </p:cNvSpPr>
          <p:nvPr>
            <p:ph type="sldNum" idx="32"/>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68DE0C92-D1C3-42EE-B0E4-C400DB3E0EAF}"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146" name="PlaceHolder 3"/>
          <p:cNvSpPr>
            <a:spLocks noGrp="1"/>
          </p:cNvSpPr>
          <p:nvPr>
            <p:ph type="dt" idx="33"/>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16"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17"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18" name="Image 1" descr=""/>
          <p:cNvPicPr/>
          <p:nvPr/>
        </p:nvPicPr>
        <p:blipFill>
          <a:blip r:embed="rId2"/>
          <a:srcRect l="0" t="0" r="0" b="15523"/>
          <a:stretch/>
        </p:blipFill>
        <p:spPr>
          <a:xfrm flipH="1">
            <a:off x="-47160" y="34442280"/>
            <a:ext cx="8045640" cy="8473320"/>
          </a:xfrm>
          <a:prstGeom prst="rect">
            <a:avLst/>
          </a:prstGeom>
          <a:ln w="0">
            <a:noFill/>
          </a:ln>
        </p:spPr>
      </p:pic>
      <p:pic>
        <p:nvPicPr>
          <p:cNvPr id="19" name="Image 5" descr=""/>
          <p:cNvPicPr/>
          <p:nvPr/>
        </p:nvPicPr>
        <p:blipFill>
          <a:blip r:embed="rId3"/>
          <a:stretch/>
        </p:blipFill>
        <p:spPr>
          <a:xfrm>
            <a:off x="2095920" y="38692440"/>
            <a:ext cx="2572560" cy="2537280"/>
          </a:xfrm>
          <a:prstGeom prst="rect">
            <a:avLst/>
          </a:prstGeom>
          <a:ln w="0">
            <a:noFill/>
          </a:ln>
        </p:spPr>
      </p:pic>
      <p:sp>
        <p:nvSpPr>
          <p:cNvPr id="20"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21" name="Image 13" descr=""/>
          <p:cNvPicPr/>
          <p:nvPr/>
        </p:nvPicPr>
        <p:blipFill>
          <a:blip r:embed="rId4"/>
          <a:stretch/>
        </p:blipFill>
        <p:spPr>
          <a:xfrm>
            <a:off x="25441920" y="41230800"/>
            <a:ext cx="3107160" cy="1100160"/>
          </a:xfrm>
          <a:prstGeom prst="rect">
            <a:avLst/>
          </a:prstGeom>
          <a:ln w="0">
            <a:noFill/>
          </a:ln>
        </p:spPr>
      </p:pic>
      <p:pic>
        <p:nvPicPr>
          <p:cNvPr id="22" name="Image 3" descr=""/>
          <p:cNvPicPr/>
          <p:nvPr/>
        </p:nvPicPr>
        <p:blipFill>
          <a:blip r:embed="rId5"/>
          <a:stretch/>
        </p:blipFill>
        <p:spPr>
          <a:xfrm>
            <a:off x="14242320" y="20950920"/>
            <a:ext cx="1789560" cy="900720"/>
          </a:xfrm>
          <a:prstGeom prst="rect">
            <a:avLst/>
          </a:prstGeom>
          <a:ln w="0">
            <a:noFill/>
          </a:ln>
        </p:spPr>
      </p:pic>
      <p:pic>
        <p:nvPicPr>
          <p:cNvPr id="23" name="Image 10" descr=""/>
          <p:cNvPicPr/>
          <p:nvPr/>
        </p:nvPicPr>
        <p:blipFill>
          <a:blip r:embed="rId6"/>
          <a:stretch/>
        </p:blipFill>
        <p:spPr>
          <a:xfrm>
            <a:off x="853200" y="898200"/>
            <a:ext cx="6242760" cy="3142800"/>
          </a:xfrm>
          <a:prstGeom prst="rect">
            <a:avLst/>
          </a:prstGeom>
          <a:ln w="0">
            <a:noFill/>
          </a:ln>
        </p:spPr>
      </p:pic>
      <p:sp>
        <p:nvSpPr>
          <p:cNvPr id="24" name="PlaceHolder 1"/>
          <p:cNvSpPr>
            <a:spLocks noGrp="1"/>
          </p:cNvSpPr>
          <p:nvPr>
            <p:ph type="ftr" idx="4"/>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5" name="PlaceHolder 2"/>
          <p:cNvSpPr>
            <a:spLocks noGrp="1"/>
          </p:cNvSpPr>
          <p:nvPr>
            <p:ph type="sldNum" idx="5"/>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004E81DA-18A1-4E46-853B-7DC8CAFEF7C9}"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26" name="PlaceHolder 3"/>
          <p:cNvSpPr>
            <a:spLocks noGrp="1"/>
          </p:cNvSpPr>
          <p:nvPr>
            <p:ph type="dt" idx="6"/>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28"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29"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30" name="Image 1" descr=""/>
          <p:cNvPicPr/>
          <p:nvPr/>
        </p:nvPicPr>
        <p:blipFill>
          <a:blip r:embed="rId2"/>
          <a:srcRect l="0" t="0" r="0" b="15523"/>
          <a:stretch/>
        </p:blipFill>
        <p:spPr>
          <a:xfrm flipH="1">
            <a:off x="-47160" y="34442280"/>
            <a:ext cx="8045640" cy="8473320"/>
          </a:xfrm>
          <a:prstGeom prst="rect">
            <a:avLst/>
          </a:prstGeom>
          <a:ln w="0">
            <a:noFill/>
          </a:ln>
        </p:spPr>
      </p:pic>
      <p:pic>
        <p:nvPicPr>
          <p:cNvPr id="31" name="Image 5" descr=""/>
          <p:cNvPicPr/>
          <p:nvPr/>
        </p:nvPicPr>
        <p:blipFill>
          <a:blip r:embed="rId3"/>
          <a:stretch/>
        </p:blipFill>
        <p:spPr>
          <a:xfrm>
            <a:off x="2095920" y="38692440"/>
            <a:ext cx="2572560" cy="2537280"/>
          </a:xfrm>
          <a:prstGeom prst="rect">
            <a:avLst/>
          </a:prstGeom>
          <a:ln w="0">
            <a:noFill/>
          </a:ln>
        </p:spPr>
      </p:pic>
      <p:sp>
        <p:nvSpPr>
          <p:cNvPr id="32"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33" name="Image 13" descr=""/>
          <p:cNvPicPr/>
          <p:nvPr/>
        </p:nvPicPr>
        <p:blipFill>
          <a:blip r:embed="rId4"/>
          <a:stretch/>
        </p:blipFill>
        <p:spPr>
          <a:xfrm>
            <a:off x="25441920" y="41230800"/>
            <a:ext cx="3107160" cy="1100160"/>
          </a:xfrm>
          <a:prstGeom prst="rect">
            <a:avLst/>
          </a:prstGeom>
          <a:ln w="0">
            <a:noFill/>
          </a:ln>
        </p:spPr>
      </p:pic>
      <p:pic>
        <p:nvPicPr>
          <p:cNvPr id="34" name="Image 3" descr=""/>
          <p:cNvPicPr/>
          <p:nvPr/>
        </p:nvPicPr>
        <p:blipFill>
          <a:blip r:embed="rId5"/>
          <a:stretch/>
        </p:blipFill>
        <p:spPr>
          <a:xfrm>
            <a:off x="14242320" y="20950920"/>
            <a:ext cx="1789560" cy="900720"/>
          </a:xfrm>
          <a:prstGeom prst="rect">
            <a:avLst/>
          </a:prstGeom>
          <a:ln w="0">
            <a:noFill/>
          </a:ln>
        </p:spPr>
      </p:pic>
      <p:pic>
        <p:nvPicPr>
          <p:cNvPr id="35" name="Image 10" descr=""/>
          <p:cNvPicPr/>
          <p:nvPr/>
        </p:nvPicPr>
        <p:blipFill>
          <a:blip r:embed="rId6"/>
          <a:stretch/>
        </p:blipFill>
        <p:spPr>
          <a:xfrm>
            <a:off x="853200" y="898200"/>
            <a:ext cx="6242760" cy="3142800"/>
          </a:xfrm>
          <a:prstGeom prst="rect">
            <a:avLst/>
          </a:prstGeom>
          <a:ln w="0">
            <a:noFill/>
          </a:ln>
        </p:spPr>
      </p:pic>
      <p:sp>
        <p:nvSpPr>
          <p:cNvPr id="36" name="PlaceHolder 1"/>
          <p:cNvSpPr>
            <a:spLocks noGrp="1"/>
          </p:cNvSpPr>
          <p:nvPr>
            <p:ph type="ftr" idx="7"/>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7" name="PlaceHolder 2"/>
          <p:cNvSpPr>
            <a:spLocks noGrp="1"/>
          </p:cNvSpPr>
          <p:nvPr>
            <p:ph type="sldNum" idx="8"/>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08E6F6FF-8F7D-431A-AB62-20A63975B219}"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38" name="PlaceHolder 3"/>
          <p:cNvSpPr>
            <a:spLocks noGrp="1"/>
          </p:cNvSpPr>
          <p:nvPr>
            <p:ph type="dt" idx="9"/>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7"/>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40"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41"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42" name="Image 1" descr=""/>
          <p:cNvPicPr/>
          <p:nvPr/>
        </p:nvPicPr>
        <p:blipFill>
          <a:blip r:embed="rId2"/>
          <a:srcRect l="0" t="0" r="0" b="15523"/>
          <a:stretch/>
        </p:blipFill>
        <p:spPr>
          <a:xfrm flipH="1">
            <a:off x="-47160" y="34442280"/>
            <a:ext cx="8045640" cy="8473320"/>
          </a:xfrm>
          <a:prstGeom prst="rect">
            <a:avLst/>
          </a:prstGeom>
          <a:ln w="0">
            <a:noFill/>
          </a:ln>
        </p:spPr>
      </p:pic>
      <p:pic>
        <p:nvPicPr>
          <p:cNvPr id="43" name="Image 5" descr=""/>
          <p:cNvPicPr/>
          <p:nvPr/>
        </p:nvPicPr>
        <p:blipFill>
          <a:blip r:embed="rId3"/>
          <a:stretch/>
        </p:blipFill>
        <p:spPr>
          <a:xfrm>
            <a:off x="2095920" y="38692440"/>
            <a:ext cx="2572560" cy="2537280"/>
          </a:xfrm>
          <a:prstGeom prst="rect">
            <a:avLst/>
          </a:prstGeom>
          <a:ln w="0">
            <a:noFill/>
          </a:ln>
        </p:spPr>
      </p:pic>
      <p:sp>
        <p:nvSpPr>
          <p:cNvPr id="44"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45" name="Image 13" descr=""/>
          <p:cNvPicPr/>
          <p:nvPr/>
        </p:nvPicPr>
        <p:blipFill>
          <a:blip r:embed="rId4"/>
          <a:stretch/>
        </p:blipFill>
        <p:spPr>
          <a:xfrm>
            <a:off x="25441920" y="41230800"/>
            <a:ext cx="3107160" cy="1100160"/>
          </a:xfrm>
          <a:prstGeom prst="rect">
            <a:avLst/>
          </a:prstGeom>
          <a:ln w="0">
            <a:noFill/>
          </a:ln>
        </p:spPr>
      </p:pic>
      <p:pic>
        <p:nvPicPr>
          <p:cNvPr id="46" name="Image 3" descr=""/>
          <p:cNvPicPr/>
          <p:nvPr/>
        </p:nvPicPr>
        <p:blipFill>
          <a:blip r:embed="rId5"/>
          <a:stretch/>
        </p:blipFill>
        <p:spPr>
          <a:xfrm>
            <a:off x="14242320" y="20950920"/>
            <a:ext cx="1789560" cy="900720"/>
          </a:xfrm>
          <a:prstGeom prst="rect">
            <a:avLst/>
          </a:prstGeom>
          <a:ln w="0">
            <a:noFill/>
          </a:ln>
        </p:spPr>
      </p:pic>
      <p:pic>
        <p:nvPicPr>
          <p:cNvPr id="47" name="Image 10" descr=""/>
          <p:cNvPicPr/>
          <p:nvPr/>
        </p:nvPicPr>
        <p:blipFill>
          <a:blip r:embed="rId6"/>
          <a:stretch/>
        </p:blipFill>
        <p:spPr>
          <a:xfrm>
            <a:off x="853200" y="898200"/>
            <a:ext cx="6242760" cy="3142800"/>
          </a:xfrm>
          <a:prstGeom prst="rect">
            <a:avLst/>
          </a:prstGeom>
          <a:ln w="0">
            <a:noFill/>
          </a:ln>
        </p:spPr>
      </p:pic>
      <p:sp>
        <p:nvSpPr>
          <p:cNvPr id="48" name="PlaceHolder 1"/>
          <p:cNvSpPr>
            <a:spLocks noGrp="1"/>
          </p:cNvSpPr>
          <p:nvPr>
            <p:ph type="title"/>
          </p:nvPr>
        </p:nvSpPr>
        <p:spPr>
          <a:xfrm>
            <a:off x="2270520" y="13296960"/>
            <a:ext cx="25732800" cy="91738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49" name="PlaceHolder 2"/>
          <p:cNvSpPr>
            <a:spLocks noGrp="1"/>
          </p:cNvSpPr>
          <p:nvPr>
            <p:ph type="body"/>
          </p:nvPr>
        </p:nvSpPr>
        <p:spPr>
          <a:xfrm>
            <a:off x="1513440" y="10015920"/>
            <a:ext cx="27246960" cy="24825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50" name="PlaceHolder 3"/>
          <p:cNvSpPr>
            <a:spLocks noGrp="1"/>
          </p:cNvSpPr>
          <p:nvPr>
            <p:ph type="ftr" idx="10"/>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1" name="PlaceHolder 4"/>
          <p:cNvSpPr>
            <a:spLocks noGrp="1"/>
          </p:cNvSpPr>
          <p:nvPr>
            <p:ph type="sldNum" idx="11"/>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1AFD8763-8F92-4248-864F-F43E148CD462}"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52" name="PlaceHolder 5"/>
          <p:cNvSpPr>
            <a:spLocks noGrp="1"/>
          </p:cNvSpPr>
          <p:nvPr>
            <p:ph type="dt" idx="12"/>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7"/>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56"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57"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58" name="Image 1" descr=""/>
          <p:cNvPicPr/>
          <p:nvPr/>
        </p:nvPicPr>
        <p:blipFill>
          <a:blip r:embed="rId2"/>
          <a:srcRect l="0" t="0" r="0" b="15523"/>
          <a:stretch/>
        </p:blipFill>
        <p:spPr>
          <a:xfrm flipH="1">
            <a:off x="-47160" y="34442280"/>
            <a:ext cx="8045640" cy="8473320"/>
          </a:xfrm>
          <a:prstGeom prst="rect">
            <a:avLst/>
          </a:prstGeom>
          <a:ln w="0">
            <a:noFill/>
          </a:ln>
        </p:spPr>
      </p:pic>
      <p:pic>
        <p:nvPicPr>
          <p:cNvPr id="59" name="Image 5" descr=""/>
          <p:cNvPicPr/>
          <p:nvPr/>
        </p:nvPicPr>
        <p:blipFill>
          <a:blip r:embed="rId3"/>
          <a:stretch/>
        </p:blipFill>
        <p:spPr>
          <a:xfrm>
            <a:off x="2095920" y="38692440"/>
            <a:ext cx="2572560" cy="2537280"/>
          </a:xfrm>
          <a:prstGeom prst="rect">
            <a:avLst/>
          </a:prstGeom>
          <a:ln w="0">
            <a:noFill/>
          </a:ln>
        </p:spPr>
      </p:pic>
      <p:sp>
        <p:nvSpPr>
          <p:cNvPr id="60"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61" name="Image 13" descr=""/>
          <p:cNvPicPr/>
          <p:nvPr/>
        </p:nvPicPr>
        <p:blipFill>
          <a:blip r:embed="rId4"/>
          <a:stretch/>
        </p:blipFill>
        <p:spPr>
          <a:xfrm>
            <a:off x="25441920" y="41230800"/>
            <a:ext cx="3107160" cy="1100160"/>
          </a:xfrm>
          <a:prstGeom prst="rect">
            <a:avLst/>
          </a:prstGeom>
          <a:ln w="0">
            <a:noFill/>
          </a:ln>
        </p:spPr>
      </p:pic>
      <p:pic>
        <p:nvPicPr>
          <p:cNvPr id="62" name="Image 3" descr=""/>
          <p:cNvPicPr/>
          <p:nvPr/>
        </p:nvPicPr>
        <p:blipFill>
          <a:blip r:embed="rId5"/>
          <a:stretch/>
        </p:blipFill>
        <p:spPr>
          <a:xfrm>
            <a:off x="14242320" y="20950920"/>
            <a:ext cx="1789560" cy="900720"/>
          </a:xfrm>
          <a:prstGeom prst="rect">
            <a:avLst/>
          </a:prstGeom>
          <a:ln w="0">
            <a:noFill/>
          </a:ln>
        </p:spPr>
      </p:pic>
      <p:pic>
        <p:nvPicPr>
          <p:cNvPr id="63" name="Image 10" descr=""/>
          <p:cNvPicPr/>
          <p:nvPr/>
        </p:nvPicPr>
        <p:blipFill>
          <a:blip r:embed="rId6"/>
          <a:stretch/>
        </p:blipFill>
        <p:spPr>
          <a:xfrm>
            <a:off x="853200" y="898200"/>
            <a:ext cx="6242760" cy="3142800"/>
          </a:xfrm>
          <a:prstGeom prst="rect">
            <a:avLst/>
          </a:prstGeom>
          <a:ln w="0">
            <a:noFill/>
          </a:ln>
        </p:spPr>
      </p:pic>
      <p:sp>
        <p:nvSpPr>
          <p:cNvPr id="64" name="PlaceHolder 1"/>
          <p:cNvSpPr>
            <a:spLocks noGrp="1"/>
          </p:cNvSpPr>
          <p:nvPr>
            <p:ph type="ftr" idx="13"/>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5" name="PlaceHolder 2"/>
          <p:cNvSpPr>
            <a:spLocks noGrp="1"/>
          </p:cNvSpPr>
          <p:nvPr>
            <p:ph type="sldNum" idx="14"/>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6D517AFC-E3ED-4173-9EB7-64AC3E52C363}"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66" name="PlaceHolder 3"/>
          <p:cNvSpPr>
            <a:spLocks noGrp="1"/>
          </p:cNvSpPr>
          <p:nvPr>
            <p:ph type="dt" idx="15"/>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7"/>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68"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69"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70" name="Image 1" descr=""/>
          <p:cNvPicPr/>
          <p:nvPr/>
        </p:nvPicPr>
        <p:blipFill>
          <a:blip r:embed="rId2"/>
          <a:srcRect l="0" t="0" r="0" b="15523"/>
          <a:stretch/>
        </p:blipFill>
        <p:spPr>
          <a:xfrm flipH="1">
            <a:off x="-47160" y="34442280"/>
            <a:ext cx="8045640" cy="8473320"/>
          </a:xfrm>
          <a:prstGeom prst="rect">
            <a:avLst/>
          </a:prstGeom>
          <a:ln w="0">
            <a:noFill/>
          </a:ln>
        </p:spPr>
      </p:pic>
      <p:pic>
        <p:nvPicPr>
          <p:cNvPr id="71" name="Image 5" descr=""/>
          <p:cNvPicPr/>
          <p:nvPr/>
        </p:nvPicPr>
        <p:blipFill>
          <a:blip r:embed="rId3"/>
          <a:stretch/>
        </p:blipFill>
        <p:spPr>
          <a:xfrm>
            <a:off x="2095920" y="38692440"/>
            <a:ext cx="2572560" cy="2537280"/>
          </a:xfrm>
          <a:prstGeom prst="rect">
            <a:avLst/>
          </a:prstGeom>
          <a:ln w="0">
            <a:noFill/>
          </a:ln>
        </p:spPr>
      </p:pic>
      <p:sp>
        <p:nvSpPr>
          <p:cNvPr id="72"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73" name="Image 13" descr=""/>
          <p:cNvPicPr/>
          <p:nvPr/>
        </p:nvPicPr>
        <p:blipFill>
          <a:blip r:embed="rId4"/>
          <a:stretch/>
        </p:blipFill>
        <p:spPr>
          <a:xfrm>
            <a:off x="25441920" y="41230800"/>
            <a:ext cx="3107160" cy="1100160"/>
          </a:xfrm>
          <a:prstGeom prst="rect">
            <a:avLst/>
          </a:prstGeom>
          <a:ln w="0">
            <a:noFill/>
          </a:ln>
        </p:spPr>
      </p:pic>
      <p:pic>
        <p:nvPicPr>
          <p:cNvPr id="74" name="Image 3" descr=""/>
          <p:cNvPicPr/>
          <p:nvPr/>
        </p:nvPicPr>
        <p:blipFill>
          <a:blip r:embed="rId5"/>
          <a:stretch/>
        </p:blipFill>
        <p:spPr>
          <a:xfrm>
            <a:off x="14242320" y="20950920"/>
            <a:ext cx="1789560" cy="900720"/>
          </a:xfrm>
          <a:prstGeom prst="rect">
            <a:avLst/>
          </a:prstGeom>
          <a:ln w="0">
            <a:noFill/>
          </a:ln>
        </p:spPr>
      </p:pic>
      <p:pic>
        <p:nvPicPr>
          <p:cNvPr id="75" name="Image 10" descr=""/>
          <p:cNvPicPr/>
          <p:nvPr/>
        </p:nvPicPr>
        <p:blipFill>
          <a:blip r:embed="rId6"/>
          <a:stretch/>
        </p:blipFill>
        <p:spPr>
          <a:xfrm>
            <a:off x="853200" y="898200"/>
            <a:ext cx="6242760" cy="3142800"/>
          </a:xfrm>
          <a:prstGeom prst="rect">
            <a:avLst/>
          </a:prstGeom>
          <a:ln w="0">
            <a:noFill/>
          </a:ln>
        </p:spPr>
      </p:pic>
      <p:sp>
        <p:nvSpPr>
          <p:cNvPr id="76" name="PlaceHolder 1"/>
          <p:cNvSpPr>
            <a:spLocks noGrp="1"/>
          </p:cNvSpPr>
          <p:nvPr>
            <p:ph type="title"/>
          </p:nvPr>
        </p:nvSpPr>
        <p:spPr>
          <a:xfrm>
            <a:off x="2270520" y="13296960"/>
            <a:ext cx="25732800" cy="91738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7" name="PlaceHolder 2"/>
          <p:cNvSpPr>
            <a:spLocks noGrp="1"/>
          </p:cNvSpPr>
          <p:nvPr>
            <p:ph type="body"/>
          </p:nvPr>
        </p:nvSpPr>
        <p:spPr>
          <a:xfrm>
            <a:off x="1513440" y="10015920"/>
            <a:ext cx="13296240" cy="24825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8" name="PlaceHolder 3"/>
          <p:cNvSpPr>
            <a:spLocks noGrp="1"/>
          </p:cNvSpPr>
          <p:nvPr>
            <p:ph type="body"/>
          </p:nvPr>
        </p:nvSpPr>
        <p:spPr>
          <a:xfrm>
            <a:off x="15475320" y="10015920"/>
            <a:ext cx="13296240" cy="24825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9" name="PlaceHolder 4"/>
          <p:cNvSpPr>
            <a:spLocks noGrp="1"/>
          </p:cNvSpPr>
          <p:nvPr>
            <p:ph type="ftr" idx="16"/>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0" name="PlaceHolder 5"/>
          <p:cNvSpPr>
            <a:spLocks noGrp="1"/>
          </p:cNvSpPr>
          <p:nvPr>
            <p:ph type="sldNum" idx="17"/>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4B41AB50-EE2A-4BFD-8621-ADEC86EEF131}"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81" name="PlaceHolder 6"/>
          <p:cNvSpPr>
            <a:spLocks noGrp="1"/>
          </p:cNvSpPr>
          <p:nvPr>
            <p:ph type="dt" idx="18"/>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7"/>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86"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87"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88" name="Image 1" descr=""/>
          <p:cNvPicPr/>
          <p:nvPr/>
        </p:nvPicPr>
        <p:blipFill>
          <a:blip r:embed="rId2"/>
          <a:srcRect l="0" t="0" r="0" b="15523"/>
          <a:stretch/>
        </p:blipFill>
        <p:spPr>
          <a:xfrm flipH="1">
            <a:off x="-47160" y="34442280"/>
            <a:ext cx="8045640" cy="8473320"/>
          </a:xfrm>
          <a:prstGeom prst="rect">
            <a:avLst/>
          </a:prstGeom>
          <a:ln w="0">
            <a:noFill/>
          </a:ln>
        </p:spPr>
      </p:pic>
      <p:pic>
        <p:nvPicPr>
          <p:cNvPr id="89" name="Image 5" descr=""/>
          <p:cNvPicPr/>
          <p:nvPr/>
        </p:nvPicPr>
        <p:blipFill>
          <a:blip r:embed="rId3"/>
          <a:stretch/>
        </p:blipFill>
        <p:spPr>
          <a:xfrm>
            <a:off x="2095920" y="38692440"/>
            <a:ext cx="2572560" cy="2537280"/>
          </a:xfrm>
          <a:prstGeom prst="rect">
            <a:avLst/>
          </a:prstGeom>
          <a:ln w="0">
            <a:noFill/>
          </a:ln>
        </p:spPr>
      </p:pic>
      <p:sp>
        <p:nvSpPr>
          <p:cNvPr id="90"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91" name="Image 13" descr=""/>
          <p:cNvPicPr/>
          <p:nvPr/>
        </p:nvPicPr>
        <p:blipFill>
          <a:blip r:embed="rId4"/>
          <a:stretch/>
        </p:blipFill>
        <p:spPr>
          <a:xfrm>
            <a:off x="25441920" y="41230800"/>
            <a:ext cx="3107160" cy="1100160"/>
          </a:xfrm>
          <a:prstGeom prst="rect">
            <a:avLst/>
          </a:prstGeom>
          <a:ln w="0">
            <a:noFill/>
          </a:ln>
        </p:spPr>
      </p:pic>
      <p:pic>
        <p:nvPicPr>
          <p:cNvPr id="92" name="Image 3" descr=""/>
          <p:cNvPicPr/>
          <p:nvPr/>
        </p:nvPicPr>
        <p:blipFill>
          <a:blip r:embed="rId5"/>
          <a:stretch/>
        </p:blipFill>
        <p:spPr>
          <a:xfrm>
            <a:off x="14242320" y="20950920"/>
            <a:ext cx="1789560" cy="900720"/>
          </a:xfrm>
          <a:prstGeom prst="rect">
            <a:avLst/>
          </a:prstGeom>
          <a:ln w="0">
            <a:noFill/>
          </a:ln>
        </p:spPr>
      </p:pic>
      <p:pic>
        <p:nvPicPr>
          <p:cNvPr id="93" name="Image 10" descr=""/>
          <p:cNvPicPr/>
          <p:nvPr/>
        </p:nvPicPr>
        <p:blipFill>
          <a:blip r:embed="rId6"/>
          <a:stretch/>
        </p:blipFill>
        <p:spPr>
          <a:xfrm>
            <a:off x="853200" y="898200"/>
            <a:ext cx="6242760" cy="3142800"/>
          </a:xfrm>
          <a:prstGeom prst="rect">
            <a:avLst/>
          </a:prstGeom>
          <a:ln w="0">
            <a:noFill/>
          </a:ln>
        </p:spPr>
      </p:pic>
      <p:sp>
        <p:nvSpPr>
          <p:cNvPr id="94" name="PlaceHolder 1"/>
          <p:cNvSpPr>
            <a:spLocks noGrp="1"/>
          </p:cNvSpPr>
          <p:nvPr>
            <p:ph type="ftr" idx="19"/>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95" name="PlaceHolder 2"/>
          <p:cNvSpPr>
            <a:spLocks noGrp="1"/>
          </p:cNvSpPr>
          <p:nvPr>
            <p:ph type="sldNum" idx="20"/>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C34A9EC0-600C-4382-8644-88A3F5F8F3EE}"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96" name="PlaceHolder 3"/>
          <p:cNvSpPr>
            <a:spLocks noGrp="1"/>
          </p:cNvSpPr>
          <p:nvPr>
            <p:ph type="dt" idx="21"/>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7"/>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98"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99"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100" name="Image 1" descr=""/>
          <p:cNvPicPr/>
          <p:nvPr/>
        </p:nvPicPr>
        <p:blipFill>
          <a:blip r:embed="rId2"/>
          <a:srcRect l="0" t="0" r="0" b="15523"/>
          <a:stretch/>
        </p:blipFill>
        <p:spPr>
          <a:xfrm flipH="1">
            <a:off x="-47160" y="34442280"/>
            <a:ext cx="8045640" cy="8473320"/>
          </a:xfrm>
          <a:prstGeom prst="rect">
            <a:avLst/>
          </a:prstGeom>
          <a:ln w="0">
            <a:noFill/>
          </a:ln>
        </p:spPr>
      </p:pic>
      <p:pic>
        <p:nvPicPr>
          <p:cNvPr id="101" name="Image 5" descr=""/>
          <p:cNvPicPr/>
          <p:nvPr/>
        </p:nvPicPr>
        <p:blipFill>
          <a:blip r:embed="rId3"/>
          <a:stretch/>
        </p:blipFill>
        <p:spPr>
          <a:xfrm>
            <a:off x="2095920" y="38692440"/>
            <a:ext cx="2572560" cy="2537280"/>
          </a:xfrm>
          <a:prstGeom prst="rect">
            <a:avLst/>
          </a:prstGeom>
          <a:ln w="0">
            <a:noFill/>
          </a:ln>
        </p:spPr>
      </p:pic>
      <p:sp>
        <p:nvSpPr>
          <p:cNvPr id="102"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103" name="Image 13" descr=""/>
          <p:cNvPicPr/>
          <p:nvPr/>
        </p:nvPicPr>
        <p:blipFill>
          <a:blip r:embed="rId4"/>
          <a:stretch/>
        </p:blipFill>
        <p:spPr>
          <a:xfrm>
            <a:off x="25441920" y="41230800"/>
            <a:ext cx="3107160" cy="1100160"/>
          </a:xfrm>
          <a:prstGeom prst="rect">
            <a:avLst/>
          </a:prstGeom>
          <a:ln w="0">
            <a:noFill/>
          </a:ln>
        </p:spPr>
      </p:pic>
      <p:pic>
        <p:nvPicPr>
          <p:cNvPr id="104" name="Image 3" descr=""/>
          <p:cNvPicPr/>
          <p:nvPr/>
        </p:nvPicPr>
        <p:blipFill>
          <a:blip r:embed="rId5"/>
          <a:stretch/>
        </p:blipFill>
        <p:spPr>
          <a:xfrm>
            <a:off x="14242320" y="20950920"/>
            <a:ext cx="1789560" cy="900720"/>
          </a:xfrm>
          <a:prstGeom prst="rect">
            <a:avLst/>
          </a:prstGeom>
          <a:ln w="0">
            <a:noFill/>
          </a:ln>
        </p:spPr>
      </p:pic>
      <p:pic>
        <p:nvPicPr>
          <p:cNvPr id="105" name="Image 10" descr=""/>
          <p:cNvPicPr/>
          <p:nvPr/>
        </p:nvPicPr>
        <p:blipFill>
          <a:blip r:embed="rId6"/>
          <a:stretch/>
        </p:blipFill>
        <p:spPr>
          <a:xfrm>
            <a:off x="853200" y="898200"/>
            <a:ext cx="6242760" cy="3142800"/>
          </a:xfrm>
          <a:prstGeom prst="rect">
            <a:avLst/>
          </a:prstGeom>
          <a:ln w="0">
            <a:noFill/>
          </a:ln>
        </p:spPr>
      </p:pic>
      <p:sp>
        <p:nvSpPr>
          <p:cNvPr id="106" name="PlaceHolder 1"/>
          <p:cNvSpPr>
            <a:spLocks noGrp="1"/>
          </p:cNvSpPr>
          <p:nvPr>
            <p:ph type="title"/>
          </p:nvPr>
        </p:nvSpPr>
        <p:spPr>
          <a:xfrm>
            <a:off x="2270520" y="13296960"/>
            <a:ext cx="25732800" cy="91738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07" name="PlaceHolder 2"/>
          <p:cNvSpPr>
            <a:spLocks noGrp="1"/>
          </p:cNvSpPr>
          <p:nvPr>
            <p:ph type="ftr" idx="22"/>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08" name="PlaceHolder 3"/>
          <p:cNvSpPr>
            <a:spLocks noGrp="1"/>
          </p:cNvSpPr>
          <p:nvPr>
            <p:ph type="sldNum" idx="23"/>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FBEC1F5E-5668-4473-9FE1-ED2D14D23B5E}"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109" name="PlaceHolder 4"/>
          <p:cNvSpPr>
            <a:spLocks noGrp="1"/>
          </p:cNvSpPr>
          <p:nvPr>
            <p:ph type="dt" idx="24"/>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7"/>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Rectangle 8"/>
          <p:cNvSpPr/>
          <p:nvPr/>
        </p:nvSpPr>
        <p:spPr>
          <a:xfrm>
            <a:off x="-48240" y="0"/>
            <a:ext cx="30359160" cy="4872240"/>
          </a:xfrm>
          <a:prstGeom prst="rect">
            <a:avLst/>
          </a:prstGeom>
          <a:solidFill>
            <a:srgbClr val="00284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112" name="Rectangle 9"/>
          <p:cNvSpPr/>
          <p:nvPr/>
        </p:nvSpPr>
        <p:spPr>
          <a:xfrm>
            <a:off x="12409920" y="4574880"/>
            <a:ext cx="17901000" cy="596160"/>
          </a:xfrm>
          <a:prstGeom prst="rect">
            <a:avLst/>
          </a:prstGeom>
          <a:solidFill>
            <a:srgbClr val="ff2e45"/>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2088000">
              <a:lnSpc>
                <a:spcPct val="100000"/>
              </a:lnSpc>
            </a:pPr>
            <a:endParaRPr b="0" lang="fr-FR" sz="8200" spc="-1" strike="noStrike">
              <a:solidFill>
                <a:schemeClr val="lt1"/>
              </a:solidFill>
              <a:latin typeface="Calibri"/>
            </a:endParaRPr>
          </a:p>
        </p:txBody>
      </p:sp>
      <p:sp>
        <p:nvSpPr>
          <p:cNvPr id="113" name="ZoneTexte 7"/>
          <p:cNvSpPr/>
          <p:nvPr/>
        </p:nvSpPr>
        <p:spPr>
          <a:xfrm>
            <a:off x="24145560" y="40544280"/>
            <a:ext cx="5699160" cy="94356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0" lang="fr-FR" sz="2800" spc="-1" strike="noStrike">
                <a:solidFill>
                  <a:schemeClr val="dk1"/>
                </a:solidFill>
                <a:latin typeface="HelveticaNeue LightCond"/>
              </a:rPr>
              <a:t>Laboratoire conventionné avec</a:t>
            </a:r>
            <a:endParaRPr b="0" lang="fr-FR" sz="2800" spc="-1" strike="noStrike">
              <a:solidFill>
                <a:srgbClr val="000000"/>
              </a:solidFill>
              <a:latin typeface="Arial"/>
            </a:endParaRPr>
          </a:p>
        </p:txBody>
      </p:sp>
      <p:pic>
        <p:nvPicPr>
          <p:cNvPr id="114" name="Image 1" descr=""/>
          <p:cNvPicPr/>
          <p:nvPr/>
        </p:nvPicPr>
        <p:blipFill>
          <a:blip r:embed="rId2"/>
          <a:srcRect l="0" t="0" r="0" b="15523"/>
          <a:stretch/>
        </p:blipFill>
        <p:spPr>
          <a:xfrm flipH="1">
            <a:off x="-47160" y="34442280"/>
            <a:ext cx="8045640" cy="8473320"/>
          </a:xfrm>
          <a:prstGeom prst="rect">
            <a:avLst/>
          </a:prstGeom>
          <a:ln w="0">
            <a:noFill/>
          </a:ln>
        </p:spPr>
      </p:pic>
      <p:pic>
        <p:nvPicPr>
          <p:cNvPr id="115" name="Image 5" descr=""/>
          <p:cNvPicPr/>
          <p:nvPr/>
        </p:nvPicPr>
        <p:blipFill>
          <a:blip r:embed="rId3"/>
          <a:stretch/>
        </p:blipFill>
        <p:spPr>
          <a:xfrm>
            <a:off x="2095920" y="38692440"/>
            <a:ext cx="2572560" cy="2537280"/>
          </a:xfrm>
          <a:prstGeom prst="rect">
            <a:avLst/>
          </a:prstGeom>
          <a:ln w="0">
            <a:noFill/>
          </a:ln>
        </p:spPr>
      </p:pic>
      <p:sp>
        <p:nvSpPr>
          <p:cNvPr id="116" name="ZoneTexte 14"/>
          <p:cNvSpPr/>
          <p:nvPr/>
        </p:nvSpPr>
        <p:spPr>
          <a:xfrm>
            <a:off x="6015960" y="41451840"/>
            <a:ext cx="11553480" cy="943560"/>
          </a:xfrm>
          <a:prstGeom prst="rect">
            <a:avLst/>
          </a:prstGeom>
          <a:noFill/>
          <a:ln w="0">
            <a:noFill/>
          </a:ln>
        </p:spPr>
        <p:style>
          <a:lnRef idx="0"/>
          <a:fillRef idx="0"/>
          <a:effectRef idx="0"/>
          <a:fontRef idx="minor"/>
        </p:style>
        <p:txBody>
          <a:bodyPr lIns="90000" rIns="90000" tIns="45000" bIns="45000" anchor="t">
            <a:spAutoFit/>
          </a:bodyPr>
          <a:p>
            <a:pPr defTabSz="2088000">
              <a:lnSpc>
                <a:spcPct val="100000"/>
              </a:lnSpc>
            </a:pPr>
            <a:r>
              <a:rPr b="0" lang="fr-FR" sz="2800" spc="-1" strike="noStrike">
                <a:solidFill>
                  <a:srgbClr val="62c4dd"/>
                </a:solidFill>
                <a:latin typeface="HelveticaNeue LightCond"/>
              </a:rPr>
              <a:t>LAAS-CNRS</a:t>
            </a:r>
            <a:endParaRPr b="0" lang="fr-FR" sz="2800" spc="-1" strike="noStrike">
              <a:solidFill>
                <a:srgbClr val="000000"/>
              </a:solidFill>
              <a:latin typeface="Arial"/>
            </a:endParaRPr>
          </a:p>
          <a:p>
            <a:pPr defTabSz="2088000">
              <a:lnSpc>
                <a:spcPct val="100000"/>
              </a:lnSpc>
            </a:pPr>
            <a:r>
              <a:rPr b="0" lang="fr-FR" sz="2800" spc="-1" strike="noStrike">
                <a:solidFill>
                  <a:srgbClr val="62c4dd"/>
                </a:solidFill>
                <a:latin typeface="HelveticaNeue LightCond"/>
              </a:rPr>
              <a:t>/ </a:t>
            </a:r>
            <a:r>
              <a:rPr b="0" lang="fr-FR" sz="2800" spc="-1" strike="noStrike">
                <a:solidFill>
                  <a:srgbClr val="00284b"/>
                </a:solidFill>
                <a:latin typeface="HelveticaNeue LightCond"/>
              </a:rPr>
              <a:t>Laboratoire d’analyse et d’architecture des systèmes du CNRS</a:t>
            </a:r>
            <a:endParaRPr b="0" lang="fr-FR" sz="2800" spc="-1" strike="noStrike">
              <a:solidFill>
                <a:srgbClr val="000000"/>
              </a:solidFill>
              <a:latin typeface="Arial"/>
            </a:endParaRPr>
          </a:p>
        </p:txBody>
      </p:sp>
      <p:pic>
        <p:nvPicPr>
          <p:cNvPr id="117" name="Image 13" descr=""/>
          <p:cNvPicPr/>
          <p:nvPr/>
        </p:nvPicPr>
        <p:blipFill>
          <a:blip r:embed="rId4"/>
          <a:stretch/>
        </p:blipFill>
        <p:spPr>
          <a:xfrm>
            <a:off x="25441920" y="41230800"/>
            <a:ext cx="3107160" cy="1100160"/>
          </a:xfrm>
          <a:prstGeom prst="rect">
            <a:avLst/>
          </a:prstGeom>
          <a:ln w="0">
            <a:noFill/>
          </a:ln>
        </p:spPr>
      </p:pic>
      <p:pic>
        <p:nvPicPr>
          <p:cNvPr id="118" name="Image 3" descr=""/>
          <p:cNvPicPr/>
          <p:nvPr/>
        </p:nvPicPr>
        <p:blipFill>
          <a:blip r:embed="rId5"/>
          <a:stretch/>
        </p:blipFill>
        <p:spPr>
          <a:xfrm>
            <a:off x="14242320" y="20950920"/>
            <a:ext cx="1789560" cy="900720"/>
          </a:xfrm>
          <a:prstGeom prst="rect">
            <a:avLst/>
          </a:prstGeom>
          <a:ln w="0">
            <a:noFill/>
          </a:ln>
        </p:spPr>
      </p:pic>
      <p:pic>
        <p:nvPicPr>
          <p:cNvPr id="119" name="Image 10" descr=""/>
          <p:cNvPicPr/>
          <p:nvPr/>
        </p:nvPicPr>
        <p:blipFill>
          <a:blip r:embed="rId6"/>
          <a:stretch/>
        </p:blipFill>
        <p:spPr>
          <a:xfrm>
            <a:off x="853200" y="898200"/>
            <a:ext cx="6242760" cy="3142800"/>
          </a:xfrm>
          <a:prstGeom prst="rect">
            <a:avLst/>
          </a:prstGeom>
          <a:ln w="0">
            <a:noFill/>
          </a:ln>
        </p:spPr>
      </p:pic>
      <p:sp>
        <p:nvSpPr>
          <p:cNvPr id="120" name="PlaceHolder 1"/>
          <p:cNvSpPr>
            <a:spLocks noGrp="1"/>
          </p:cNvSpPr>
          <p:nvPr>
            <p:ph type="ftr" idx="25"/>
          </p:nvPr>
        </p:nvSpPr>
        <p:spPr>
          <a:xfrm>
            <a:off x="10343880" y="39672720"/>
            <a:ext cx="9586080" cy="22777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21" name="PlaceHolder 2"/>
          <p:cNvSpPr>
            <a:spLocks noGrp="1"/>
          </p:cNvSpPr>
          <p:nvPr>
            <p:ph type="sldNum" idx="26"/>
          </p:nvPr>
        </p:nvSpPr>
        <p:spPr>
          <a:xfrm>
            <a:off x="21697200" y="39672720"/>
            <a:ext cx="7063200" cy="2277720"/>
          </a:xfrm>
          <a:prstGeom prst="rect">
            <a:avLst/>
          </a:prstGeom>
          <a:noFill/>
          <a:ln w="0">
            <a:noFill/>
          </a:ln>
        </p:spPr>
        <p:txBody>
          <a:bodyPr lIns="90000" rIns="90000" tIns="45000" bIns="45000" anchor="t">
            <a:noAutofit/>
          </a:bodyPr>
          <a:lstStyle>
            <a:lvl1pPr indent="0" defTabSz="2088000">
              <a:lnSpc>
                <a:spcPct val="100000"/>
              </a:lnSpc>
              <a:buNone/>
              <a:tabLst>
                <a:tab algn="l" pos="0"/>
              </a:tabLst>
              <a:defRPr b="0" lang="fr-FR" sz="8200" spc="-1" strike="noStrike">
                <a:solidFill>
                  <a:schemeClr val="dk1"/>
                </a:solidFill>
                <a:latin typeface="Calibri"/>
              </a:defRPr>
            </a:lvl1pPr>
          </a:lstStyle>
          <a:p>
            <a:pPr indent="0" defTabSz="2088000">
              <a:lnSpc>
                <a:spcPct val="100000"/>
              </a:lnSpc>
              <a:buNone/>
              <a:tabLst>
                <a:tab algn="l" pos="0"/>
              </a:tabLst>
            </a:pPr>
            <a:fld id="{8BC09293-1A5F-41F6-8397-CFF8DFC72394}" type="slidenum">
              <a:rPr b="0" lang="fr-FR" sz="8200" spc="-1" strike="noStrike">
                <a:solidFill>
                  <a:schemeClr val="dk1"/>
                </a:solidFill>
                <a:latin typeface="Calibri"/>
              </a:rPr>
              <a:t>&lt;numéro&gt;</a:t>
            </a:fld>
            <a:endParaRPr b="0" lang="fr-FR" sz="8200" spc="-1" strike="noStrike">
              <a:solidFill>
                <a:srgbClr val="000000"/>
              </a:solidFill>
              <a:latin typeface="Times New Roman"/>
            </a:endParaRPr>
          </a:p>
        </p:txBody>
      </p:sp>
      <p:sp>
        <p:nvSpPr>
          <p:cNvPr id="122" name="PlaceHolder 3"/>
          <p:cNvSpPr>
            <a:spLocks noGrp="1"/>
          </p:cNvSpPr>
          <p:nvPr>
            <p:ph type="dt" idx="27"/>
          </p:nvPr>
        </p:nvSpPr>
        <p:spPr>
          <a:xfrm>
            <a:off x="1513800" y="39672720"/>
            <a:ext cx="7063200" cy="2277720"/>
          </a:xfrm>
          <a:prstGeom prst="rect">
            <a:avLst/>
          </a:prstGeom>
          <a:noFill/>
          <a:ln w="0">
            <a:noFill/>
          </a:ln>
        </p:spPr>
        <p:txBody>
          <a:bodyPr lIns="90000" rIns="90000" tIns="45000" bIns="4500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7"/>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ZoneTexte 1"/>
          <p:cNvSpPr/>
          <p:nvPr/>
        </p:nvSpPr>
        <p:spPr>
          <a:xfrm>
            <a:off x="6270120" y="1213200"/>
            <a:ext cx="23544720" cy="3595320"/>
          </a:xfrm>
          <a:prstGeom prst="rect">
            <a:avLst/>
          </a:prstGeom>
          <a:noFill/>
          <a:ln w="0">
            <a:noFill/>
          </a:ln>
        </p:spPr>
        <p:style>
          <a:lnRef idx="0"/>
          <a:fillRef idx="0"/>
          <a:effectRef idx="0"/>
          <a:fontRef idx="minor"/>
        </p:style>
        <p:txBody>
          <a:bodyPr lIns="90000" rIns="90000" tIns="45000" bIns="45000" anchor="t">
            <a:spAutoFit/>
          </a:bodyPr>
          <a:p>
            <a:pPr algn="ctr" defTabSz="2088000">
              <a:lnSpc>
                <a:spcPct val="100000"/>
              </a:lnSpc>
            </a:pPr>
            <a:r>
              <a:rPr b="1" lang="fr-FR" sz="8200" spc="-1" strike="noStrike">
                <a:solidFill>
                  <a:schemeClr val="lt1"/>
                </a:solidFill>
                <a:latin typeface="Eurostile"/>
              </a:rPr>
              <a:t>Alimentations pilotable et modulable pour BiGaNver (ISGE)</a:t>
            </a:r>
            <a:endParaRPr b="0" lang="fr-FR" sz="8200" spc="-1" strike="noStrike">
              <a:solidFill>
                <a:srgbClr val="000000"/>
              </a:solidFill>
              <a:latin typeface="Arial"/>
            </a:endParaRPr>
          </a:p>
          <a:p>
            <a:pPr algn="ctr" defTabSz="2088000">
              <a:lnSpc>
                <a:spcPct val="100000"/>
              </a:lnSpc>
            </a:pPr>
            <a:r>
              <a:rPr b="0" lang="fr-FR" sz="6600" spc="-1" strike="noStrike">
                <a:solidFill>
                  <a:schemeClr val="lt1"/>
                </a:solidFill>
                <a:latin typeface="Eurostile"/>
              </a:rPr>
              <a:t>Frédéric  BLANC, Ludovic ROCHE, David TREMOUILLES</a:t>
            </a:r>
            <a:endParaRPr b="0" lang="fr-FR" sz="6600" spc="-1" strike="noStrike">
              <a:solidFill>
                <a:srgbClr val="000000"/>
              </a:solidFill>
              <a:latin typeface="Arial"/>
            </a:endParaRPr>
          </a:p>
        </p:txBody>
      </p:sp>
      <p:pic>
        <p:nvPicPr>
          <p:cNvPr id="148" name="" descr=""/>
          <p:cNvPicPr/>
          <p:nvPr/>
        </p:nvPicPr>
        <p:blipFill>
          <a:blip r:embed="rId1"/>
          <a:stretch/>
        </p:blipFill>
        <p:spPr>
          <a:xfrm>
            <a:off x="4500000" y="23630760"/>
            <a:ext cx="6548760" cy="8229240"/>
          </a:xfrm>
          <a:prstGeom prst="rect">
            <a:avLst/>
          </a:prstGeom>
          <a:ln w="0">
            <a:noFill/>
          </a:ln>
        </p:spPr>
      </p:pic>
      <p:pic>
        <p:nvPicPr>
          <p:cNvPr id="149" name="" descr=""/>
          <p:cNvPicPr/>
          <p:nvPr/>
        </p:nvPicPr>
        <p:blipFill>
          <a:blip r:embed="rId2"/>
          <a:stretch/>
        </p:blipFill>
        <p:spPr>
          <a:xfrm>
            <a:off x="5503320" y="6079680"/>
            <a:ext cx="18615960" cy="6699600"/>
          </a:xfrm>
          <a:prstGeom prst="rect">
            <a:avLst/>
          </a:prstGeom>
          <a:ln w="0">
            <a:noFill/>
          </a:ln>
        </p:spPr>
      </p:pic>
      <p:sp>
        <p:nvSpPr>
          <p:cNvPr id="150" name=""/>
          <p:cNvSpPr/>
          <p:nvPr/>
        </p:nvSpPr>
        <p:spPr>
          <a:xfrm>
            <a:off x="15660000" y="14130000"/>
            <a:ext cx="11519280" cy="22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3600" spc="-1" strike="noStrike">
                <a:solidFill>
                  <a:srgbClr val="000000"/>
                </a:solidFill>
                <a:latin typeface="Arial"/>
              </a:rPr>
              <a:t>La programmation de ces alimentations est facilitée par l'utilisation de codes simples. L'implémentation du code peut être faite dans divers langages tels que Python, C/C++, etc.</a:t>
            </a: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r>
              <a:rPr b="0" lang="fr-FR" sz="3600" spc="-1" strike="noStrike">
                <a:solidFill>
                  <a:srgbClr val="000000"/>
                </a:solidFill>
                <a:latin typeface="Arial"/>
              </a:rPr>
              <a:t>L'électronique est construite autour d'un convertisseur DC/DC Buck synchrone et d'une alimentation à découpage AC/DC qui assure la sécurité des personnes.</a:t>
            </a: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r>
              <a:rPr b="0" lang="fr-FR" sz="3600" spc="-1" strike="noStrike">
                <a:solidFill>
                  <a:srgbClr val="000000"/>
                </a:solidFill>
                <a:latin typeface="Arial"/>
              </a:rPr>
              <a:t>Voici un exemple de trame Modbus.</a:t>
            </a:r>
            <a:endParaRPr b="0" lang="fr-FR" sz="3600" spc="-1" strike="noStrike">
              <a:solidFill>
                <a:srgbClr val="000000"/>
              </a:solidFill>
              <a:latin typeface="Arial"/>
            </a:endParaRPr>
          </a:p>
        </p:txBody>
      </p:sp>
      <p:sp>
        <p:nvSpPr>
          <p:cNvPr id="151" name=""/>
          <p:cNvSpPr/>
          <p:nvPr/>
        </p:nvSpPr>
        <p:spPr>
          <a:xfrm>
            <a:off x="2520000" y="14130000"/>
            <a:ext cx="11519280" cy="22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3600" spc="-1" strike="noStrike">
                <a:solidFill>
                  <a:srgbClr val="000000"/>
                </a:solidFill>
                <a:latin typeface="Arial"/>
              </a:rPr>
              <a:t>Cette alimentation pilotable et modulable a pour but d’alimenter un dispositif de test de composant de puissance BiGaNver (ISGE). Pour faire ces tests il faut disposer d’un grand nombres alimentations flottantes </a:t>
            </a:r>
            <a:endParaRPr b="0" lang="fr-FR" sz="3600" spc="-1" strike="noStrike">
              <a:solidFill>
                <a:srgbClr val="000000"/>
              </a:solidFill>
              <a:latin typeface="Arial"/>
            </a:endParaRPr>
          </a:p>
          <a:p>
            <a:pPr>
              <a:lnSpc>
                <a:spcPct val="100000"/>
              </a:lnSpc>
            </a:pPr>
            <a:endParaRPr b="0" lang="fr-FR" sz="2400" spc="-1" strike="noStrike">
              <a:solidFill>
                <a:srgbClr val="000000"/>
              </a:solidFill>
              <a:latin typeface="Arial"/>
            </a:endParaRPr>
          </a:p>
          <a:p>
            <a:pPr>
              <a:lnSpc>
                <a:spcPct val="100000"/>
              </a:lnSpc>
            </a:pPr>
            <a:r>
              <a:rPr b="0" lang="fr-FR" sz="3600" spc="-1" strike="noStrike">
                <a:solidFill>
                  <a:srgbClr val="000000"/>
                </a:solidFill>
                <a:latin typeface="Arial"/>
              </a:rPr>
              <a:t>L’aspect Modulable, le boîtier ce compose d’une paire d’alimentations indépendante, qui peuvent être jumelé avec d’autre boîtiers pour avoir autant de sorties que nécessaire. </a:t>
            </a: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r>
              <a:rPr b="0" lang="fr-FR" sz="3600" spc="-1" strike="noStrike">
                <a:solidFill>
                  <a:srgbClr val="000000"/>
                </a:solidFill>
                <a:latin typeface="Arial"/>
              </a:rPr>
              <a:t>Il est possible de choisir entre un mode manuel ou un mode pilotable. La communication est assurée par un bus industriel MODBUS RTU. Ce bus offre une très grande souplesse de branchement. Il est possible de faire du Broadcast pour donner un ordre général a toutes les alimentations Par exemple allumer toutes les alimentations en même temps  </a:t>
            </a: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r>
              <a:rPr b="0" lang="fr-FR" sz="3600" spc="-1" strike="noStrike">
                <a:solidFill>
                  <a:srgbClr val="000000"/>
                </a:solidFill>
                <a:latin typeface="Arial"/>
              </a:rPr>
              <a:t>	</a:t>
            </a:r>
            <a:r>
              <a:rPr b="0" lang="fr-FR" sz="3600" spc="-1" strike="noStrike">
                <a:solidFill>
                  <a:srgbClr val="000000"/>
                </a:solidFill>
                <a:latin typeface="Arial"/>
              </a:rPr>
              <a:t>	</a:t>
            </a:r>
            <a:r>
              <a:rPr b="0" lang="fr-FR" sz="3600" spc="-1" strike="noStrike">
                <a:solidFill>
                  <a:srgbClr val="000000"/>
                </a:solidFill>
                <a:latin typeface="Arial"/>
              </a:rPr>
              <a:t>	</a:t>
            </a:r>
            <a:r>
              <a:rPr b="0" lang="fr-FR" sz="3600" spc="-1" strike="noStrike">
                <a:solidFill>
                  <a:srgbClr val="000000"/>
                </a:solidFill>
                <a:latin typeface="Arial"/>
              </a:rPr>
              <a:t>	</a:t>
            </a:r>
            <a:endParaRPr b="0" lang="fr-FR" sz="3600" spc="-1" strike="noStrike">
              <a:solidFill>
                <a:srgbClr val="000000"/>
              </a:solidFill>
              <a:latin typeface="Arial"/>
            </a:endParaRPr>
          </a:p>
          <a:p>
            <a:pPr>
              <a:lnSpc>
                <a:spcPct val="100000"/>
              </a:lnSpc>
            </a:pPr>
            <a:r>
              <a:rPr b="0" lang="fr-FR" sz="3600" spc="-1" strike="noStrike">
                <a:solidFill>
                  <a:srgbClr val="000000"/>
                </a:solidFill>
                <a:latin typeface="Arial"/>
              </a:rPr>
              <a:t>Le câblage est facilité par une disposition astucieuse des connecteurs. Il est possible d'empiler les boîtiers tout en conservant un encombrement au sol faible.</a:t>
            </a: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a:p>
            <a:pPr>
              <a:lnSpc>
                <a:spcPct val="100000"/>
              </a:lnSpc>
            </a:pPr>
            <a:endParaRPr b="0" lang="fr-FR" sz="3600" spc="-1" strike="noStrike">
              <a:solidFill>
                <a:srgbClr val="000000"/>
              </a:solidFill>
              <a:latin typeface="Arial"/>
            </a:endParaRPr>
          </a:p>
        </p:txBody>
      </p:sp>
      <p:pic>
        <p:nvPicPr>
          <p:cNvPr id="152" name="" descr=""/>
          <p:cNvPicPr/>
          <p:nvPr/>
        </p:nvPicPr>
        <p:blipFill>
          <a:blip r:embed="rId3"/>
          <a:stretch/>
        </p:blipFill>
        <p:spPr>
          <a:xfrm>
            <a:off x="15840000" y="16740000"/>
            <a:ext cx="10879200" cy="6181560"/>
          </a:xfrm>
          <a:prstGeom prst="rect">
            <a:avLst/>
          </a:prstGeom>
          <a:ln w="0">
            <a:noFill/>
          </a:ln>
        </p:spPr>
      </p:pic>
      <p:pic>
        <p:nvPicPr>
          <p:cNvPr id="153" name="" descr=""/>
          <p:cNvPicPr/>
          <p:nvPr/>
        </p:nvPicPr>
        <p:blipFill>
          <a:blip r:embed="rId4"/>
          <a:stretch/>
        </p:blipFill>
        <p:spPr>
          <a:xfrm>
            <a:off x="15648840" y="26460720"/>
            <a:ext cx="11116440" cy="2879280"/>
          </a:xfrm>
          <a:prstGeom prst="rect">
            <a:avLst/>
          </a:prstGeom>
          <a:ln w="0">
            <a:noFill/>
          </a:ln>
        </p:spPr>
      </p:pic>
      <p:pic>
        <p:nvPicPr>
          <p:cNvPr id="154" name="" descr=""/>
          <p:cNvPicPr/>
          <p:nvPr/>
        </p:nvPicPr>
        <p:blipFill>
          <a:blip r:embed="rId5"/>
          <a:stretch/>
        </p:blipFill>
        <p:spPr>
          <a:xfrm>
            <a:off x="15867720" y="32940000"/>
            <a:ext cx="9152280" cy="4504320"/>
          </a:xfrm>
          <a:prstGeom prst="rect">
            <a:avLst/>
          </a:prstGeom>
          <a:ln w="0">
            <a:noFill/>
          </a:ln>
        </p:spPr>
      </p:pic>
      <p:pic>
        <p:nvPicPr>
          <p:cNvPr id="155" name="" descr=""/>
          <p:cNvPicPr/>
          <p:nvPr/>
        </p:nvPicPr>
        <p:blipFill>
          <a:blip r:embed="rId6"/>
          <a:stretch/>
        </p:blipFill>
        <p:spPr>
          <a:xfrm>
            <a:off x="15891840" y="31182840"/>
            <a:ext cx="4628160" cy="1037160"/>
          </a:xfrm>
          <a:prstGeom prst="rect">
            <a:avLst/>
          </a:prstGeom>
          <a:ln w="0">
            <a:noFill/>
          </a:ln>
        </p:spPr>
      </p:pic>
      <p:grpSp>
        <p:nvGrpSpPr>
          <p:cNvPr id="156" name="Groupe 18"/>
          <p:cNvGrpSpPr/>
          <p:nvPr/>
        </p:nvGrpSpPr>
        <p:grpSpPr>
          <a:xfrm>
            <a:off x="8784000" y="34615080"/>
            <a:ext cx="3455280" cy="4444200"/>
            <a:chOff x="8784000" y="34615080"/>
            <a:chExt cx="3455280" cy="4444200"/>
          </a:xfrm>
        </p:grpSpPr>
        <p:pic>
          <p:nvPicPr>
            <p:cNvPr id="157" name="Image 1" descr=""/>
            <p:cNvPicPr/>
            <p:nvPr/>
          </p:nvPicPr>
          <p:blipFill>
            <a:blip r:embed="rId7"/>
            <a:stretch/>
          </p:blipFill>
          <p:spPr>
            <a:xfrm>
              <a:off x="8784000" y="35584920"/>
              <a:ext cx="3455280" cy="3455280"/>
            </a:xfrm>
            <a:prstGeom prst="rect">
              <a:avLst/>
            </a:prstGeom>
            <a:ln w="0">
              <a:noFill/>
            </a:ln>
          </p:spPr>
        </p:pic>
        <p:sp>
          <p:nvSpPr>
            <p:cNvPr id="158" name="Rectangle : coins arrondis 1"/>
            <p:cNvSpPr/>
            <p:nvPr/>
          </p:nvSpPr>
          <p:spPr>
            <a:xfrm>
              <a:off x="8784000" y="35653680"/>
              <a:ext cx="3455280" cy="3386880"/>
            </a:xfrm>
            <a:prstGeom prst="roundRect">
              <a:avLst>
                <a:gd name="adj" fmla="val 16667"/>
              </a:avLst>
            </a:prstGeom>
            <a:noFill/>
            <a:ln w="130175">
              <a:solidFill>
                <a:srgbClr val="4a7ebb"/>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endParaRPr b="0" lang="fr-FR" sz="8200" spc="-1" strike="noStrike">
                <a:solidFill>
                  <a:schemeClr val="lt1"/>
                </a:solidFill>
                <a:latin typeface="Calibri"/>
                <a:ea typeface="DejaVu Sans"/>
              </a:endParaRPr>
            </a:p>
          </p:txBody>
        </p:sp>
        <p:sp>
          <p:nvSpPr>
            <p:cNvPr id="159" name="Rectangle : coins arrondis 2"/>
            <p:cNvSpPr/>
            <p:nvPr/>
          </p:nvSpPr>
          <p:spPr>
            <a:xfrm>
              <a:off x="8784000" y="34710480"/>
              <a:ext cx="3455280" cy="4348800"/>
            </a:xfrm>
            <a:prstGeom prst="roundRect">
              <a:avLst>
                <a:gd name="adj" fmla="val 16667"/>
              </a:avLst>
            </a:prstGeom>
            <a:noFill/>
            <a:ln w="130175">
              <a:solidFill>
                <a:srgbClr val="4a7ebb"/>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endParaRPr b="0" lang="fr-FR" sz="8200" spc="-1" strike="noStrike">
                <a:solidFill>
                  <a:schemeClr val="lt1"/>
                </a:solidFill>
                <a:latin typeface="Calibri"/>
                <a:ea typeface="DejaVu Sans"/>
              </a:endParaRPr>
            </a:p>
          </p:txBody>
        </p:sp>
        <p:sp>
          <p:nvSpPr>
            <p:cNvPr id="160" name="ZoneTexte 2"/>
            <p:cNvSpPr/>
            <p:nvPr/>
          </p:nvSpPr>
          <p:spPr>
            <a:xfrm>
              <a:off x="9665640" y="34777800"/>
              <a:ext cx="2475000" cy="912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fr-FR" sz="5400" spc="-1" strike="noStrike">
                  <a:solidFill>
                    <a:srgbClr val="000000"/>
                  </a:solidFill>
                  <a:latin typeface="Arial Black"/>
                  <a:ea typeface="DejaVu Sans"/>
                </a:rPr>
                <a:t>d’infos</a:t>
              </a:r>
              <a:endParaRPr b="0" lang="fr-FR" sz="5400" spc="-1" strike="noStrike">
                <a:solidFill>
                  <a:srgbClr val="000000"/>
                </a:solidFill>
                <a:latin typeface="Arial"/>
              </a:endParaRPr>
            </a:p>
          </p:txBody>
        </p:sp>
        <p:sp>
          <p:nvSpPr>
            <p:cNvPr id="161" name="ZoneTexte 3"/>
            <p:cNvSpPr/>
            <p:nvPr/>
          </p:nvSpPr>
          <p:spPr>
            <a:xfrm>
              <a:off x="8849520" y="34615080"/>
              <a:ext cx="946080" cy="11869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fr-FR" sz="7200" spc="-1" strike="noStrike">
                  <a:solidFill>
                    <a:srgbClr val="000000"/>
                  </a:solidFill>
                  <a:latin typeface="Arial Black"/>
                  <a:ea typeface="DejaVu Sans"/>
                </a:rPr>
                <a:t>+</a:t>
              </a:r>
              <a:endParaRPr b="0" lang="fr-FR" sz="72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516</TotalTime>
  <Application>LibreOffice/7.6.2.1$Linux_X86_64 LibreOffice_project/60$Build-2</Application>
  <AppVersion>15.0000</AppVersion>
  <Words>2</Words>
  <Paragraphs>2</Paragraphs>
  <Company>CNRS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2013-11-26T13:20:32Z</dcterms:created>
  <dc:creator>dominique daurat</dc:creator>
  <dc:description/>
  <dc:language>fr-FR</dc:language>
  <cp:lastModifiedBy/>
  <dcterms:modified xsi:type="dcterms:W3CDTF">2024-06-10T13:56:45Z</dcterms:modified>
  <cp:revision>32</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Personnalisé</vt:lpwstr>
  </property>
  <property fmtid="{D5CDD505-2E9C-101B-9397-08002B2CF9AE}" pid="3" name="Slides">
    <vt:i4>1</vt:i4>
  </property>
</Properties>
</file>